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0.xml" ContentType="application/vnd.openxmlformats-officedocument.presentationml.notes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theme/theme1.xml" ContentType="application/vnd.openxmlformats-officedocument.theme+xml"/>
  <Override PartName="/ppt/theme/theme2.xml" ContentType="application/vnd.openxmlformats-officedocument.theme+xml"/>
  <Override PartName="/ppt/comments/comment1.xml" ContentType="application/vnd.openxmlformats-officedocument.presentationml.comments+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77" r:id="rId2"/>
    <p:sldId id="257" r:id="rId3"/>
    <p:sldId id="274" r:id="rId4"/>
    <p:sldId id="276" r:id="rId5"/>
    <p:sldId id="259" r:id="rId6"/>
    <p:sldId id="266" r:id="rId7"/>
    <p:sldId id="265" r:id="rId8"/>
    <p:sldId id="261" r:id="rId9"/>
    <p:sldId id="273" r:id="rId10"/>
    <p:sldId id="258" r:id="rId11"/>
    <p:sldId id="262" r:id="rId12"/>
    <p:sldId id="267" r:id="rId13"/>
    <p:sldId id="269" r:id="rId14"/>
    <p:sldId id="279" r:id="rId15"/>
    <p:sldId id="268" r:id="rId16"/>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rethe Løkken" initials="GL" lastIdx="1" clrIdx="0">
    <p:extLst>
      <p:ext uri="{19B8F6BF-5375-455C-9EA6-DF929625EA0E}">
        <p15:presenceInfo xmlns:p15="http://schemas.microsoft.com/office/powerpoint/2012/main" userId="S::grlo02@lillestrom.kommune.no::1d3e0e2b-126c-45cc-aec5-37d5d12091b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showGuides="1">
      <p:cViewPr varScale="1">
        <p:scale>
          <a:sx n="57" d="100"/>
          <a:sy n="57" d="100"/>
        </p:scale>
        <p:origin x="948" y="3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1-04-29T17:37:43.898" idx="1">
    <p:pos x="106" y="106"/>
    <p:text>Bilde 10: Tekst: FN har laget et felles mål. FN er enige om at de må gjøre det beste for klima. Norge er med sammen med 170 andre land. Det kalles FNs bærekraftsmål er en felles plan for hele verden.  Den består av 17 mål.</p:text>
    <p:extLst>
      <p:ext uri="{C676402C-5697-4E1C-873F-D02D1690AC5C}">
        <p15:threadingInfo xmlns:p15="http://schemas.microsoft.com/office/powerpoint/2012/main" timeZoneBias="-12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B10685E-BDF2-4C00-9C99-67DE3221381F}" type="datetimeFigureOut">
              <a:rPr lang="nb-NO" smtClean="0"/>
              <a:t>04.09.2023</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6566C0-C493-4444-BE3C-7353595F411D}" type="slidenum">
              <a:rPr lang="nb-NO" smtClean="0"/>
              <a:t>‹#›</a:t>
            </a:fld>
            <a:endParaRPr lang="nb-NO"/>
          </a:p>
        </p:txBody>
      </p:sp>
    </p:spTree>
    <p:extLst>
      <p:ext uri="{BB962C8B-B14F-4D97-AF65-F5344CB8AC3E}">
        <p14:creationId xmlns:p14="http://schemas.microsoft.com/office/powerpoint/2010/main" val="17055977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800" dirty="0">
                <a:effectLst/>
                <a:latin typeface="Calibri" panose="020F0502020204030204" pitchFamily="34" charset="0"/>
                <a:ea typeface="Calibri" panose="020F0502020204030204" pitchFamily="34" charset="0"/>
                <a:cs typeface="Times New Roman" panose="02020603050405020304" pitchFamily="18" charset="0"/>
              </a:rPr>
              <a:t>Tekst: Grublespørsmål: </a:t>
            </a:r>
          </a:p>
          <a:p>
            <a:pPr marL="285750" indent="-285750">
              <a:buFont typeface="Arial" panose="020B0604020202020204" pitchFamily="34" charset="0"/>
              <a:buChar char="•"/>
            </a:pPr>
            <a:r>
              <a:rPr lang="nb-NO" sz="1800" dirty="0">
                <a:effectLst/>
                <a:latin typeface="Calibri" panose="020F0502020204030204" pitchFamily="34" charset="0"/>
                <a:ea typeface="Calibri" panose="020F0502020204030204" pitchFamily="34" charset="0"/>
                <a:cs typeface="Times New Roman" panose="02020603050405020304" pitchFamily="18" charset="0"/>
              </a:rPr>
              <a:t>Hvorfor må vi ta vare på jorda vår? </a:t>
            </a:r>
          </a:p>
          <a:p>
            <a:pPr marL="285750" indent="-285750">
              <a:buFont typeface="Arial" panose="020B0604020202020204" pitchFamily="34" charset="0"/>
              <a:buChar char="•"/>
            </a:pPr>
            <a:r>
              <a:rPr lang="nb-NO" sz="1800" dirty="0">
                <a:effectLst/>
                <a:latin typeface="Calibri" panose="020F0502020204030204" pitchFamily="34" charset="0"/>
                <a:ea typeface="Calibri" panose="020F0502020204030204" pitchFamily="34" charset="0"/>
                <a:cs typeface="Times New Roman" panose="02020603050405020304" pitchFamily="18" charset="0"/>
              </a:rPr>
              <a:t>Hva kan du være med på å bestemme? </a:t>
            </a:r>
          </a:p>
          <a:p>
            <a:pPr marL="285750" indent="-285750">
              <a:buFont typeface="Arial" panose="020B0604020202020204" pitchFamily="34" charset="0"/>
              <a:buChar char="•"/>
            </a:pPr>
            <a:r>
              <a:rPr lang="nb-NO" sz="1800" dirty="0">
                <a:effectLst/>
                <a:latin typeface="Calibri" panose="020F0502020204030204" pitchFamily="34" charset="0"/>
                <a:ea typeface="Calibri" panose="020F0502020204030204" pitchFamily="34" charset="0"/>
                <a:cs typeface="Times New Roman" panose="02020603050405020304" pitchFamily="18" charset="0"/>
              </a:rPr>
              <a:t>Når må de voksne lytte til deg?</a:t>
            </a:r>
            <a:endParaRPr lang="nb-NO" dirty="0"/>
          </a:p>
        </p:txBody>
      </p:sp>
      <p:sp>
        <p:nvSpPr>
          <p:cNvPr id="4" name="Plassholder for lysbildenummer 3"/>
          <p:cNvSpPr>
            <a:spLocks noGrp="1"/>
          </p:cNvSpPr>
          <p:nvPr>
            <p:ph type="sldNum" sz="quarter" idx="5"/>
          </p:nvPr>
        </p:nvSpPr>
        <p:spPr/>
        <p:txBody>
          <a:bodyPr/>
          <a:lstStyle/>
          <a:p>
            <a:fld id="{C872196F-0E61-477B-8AA6-A6BA7436B8B3}" type="slidenum">
              <a:rPr lang="nb-NO" smtClean="0"/>
              <a:t>2</a:t>
            </a:fld>
            <a:endParaRPr lang="nb-NO"/>
          </a:p>
        </p:txBody>
      </p:sp>
    </p:spTree>
    <p:extLst>
      <p:ext uri="{BB962C8B-B14F-4D97-AF65-F5344CB8AC3E}">
        <p14:creationId xmlns:p14="http://schemas.microsoft.com/office/powerpoint/2010/main" val="37324173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800" dirty="0">
                <a:effectLst/>
                <a:latin typeface="Calibri" panose="020F0502020204030204" pitchFamily="34" charset="0"/>
                <a:ea typeface="Calibri" panose="020F0502020204030204" pitchFamily="34" charset="0"/>
                <a:cs typeface="Times New Roman" panose="02020603050405020304" pitchFamily="18" charset="0"/>
              </a:rPr>
              <a:t>Tekst: Været er det du kan se ut av vinduet hver dag. Du må kle på deg etter hvordan været er når du går ut av døra di. Det kan være solskinn, regn, tåke, overskyet eller det kan snø. Klima er hvordan været har vært der du bor de siste årene.</a:t>
            </a:r>
            <a:endParaRPr lang="nb-NO" dirty="0"/>
          </a:p>
        </p:txBody>
      </p:sp>
      <p:sp>
        <p:nvSpPr>
          <p:cNvPr id="4" name="Plassholder for lysbildenummer 3"/>
          <p:cNvSpPr>
            <a:spLocks noGrp="1"/>
          </p:cNvSpPr>
          <p:nvPr>
            <p:ph type="sldNum" sz="quarter" idx="5"/>
          </p:nvPr>
        </p:nvSpPr>
        <p:spPr/>
        <p:txBody>
          <a:bodyPr/>
          <a:lstStyle/>
          <a:p>
            <a:fld id="{C872196F-0E61-477B-8AA6-A6BA7436B8B3}" type="slidenum">
              <a:rPr lang="nb-NO" smtClean="0"/>
              <a:t>3</a:t>
            </a:fld>
            <a:endParaRPr lang="nb-NO"/>
          </a:p>
        </p:txBody>
      </p:sp>
    </p:spTree>
    <p:extLst>
      <p:ext uri="{BB962C8B-B14F-4D97-AF65-F5344CB8AC3E}">
        <p14:creationId xmlns:p14="http://schemas.microsoft.com/office/powerpoint/2010/main" val="39444276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800" dirty="0">
                <a:effectLst/>
                <a:latin typeface="Calibri" panose="020F0502020204030204" pitchFamily="34" charset="0"/>
                <a:ea typeface="Calibri" panose="020F0502020204030204" pitchFamily="34" charset="0"/>
                <a:cs typeface="Times New Roman" panose="02020603050405020304" pitchFamily="18" charset="0"/>
              </a:rPr>
              <a:t>Tekst: Klimaspørsmål kan være at det blir varmere på jorden. At vi har mer regn som fører til flom, oftere storm, orkan eller tørke. Ved bilkjøring blir det mer CO2 i lufta og derfor er det lurt å gå eller sykle til skolen. Det er mange måter å minske CO 2 i lufta. Blant annet gir både vindmøller og solceller oss strøm og de gir lite CO2. Men det kan ødelegge mye natur. Det å ha en trygg skolevei er også et klimaspørsmål.</a:t>
            </a:r>
            <a:endParaRPr lang="nb-NO" dirty="0"/>
          </a:p>
        </p:txBody>
      </p:sp>
      <p:sp>
        <p:nvSpPr>
          <p:cNvPr id="4" name="Plassholder for lysbildenummer 3"/>
          <p:cNvSpPr>
            <a:spLocks noGrp="1"/>
          </p:cNvSpPr>
          <p:nvPr>
            <p:ph type="sldNum" sz="quarter" idx="5"/>
          </p:nvPr>
        </p:nvSpPr>
        <p:spPr/>
        <p:txBody>
          <a:bodyPr/>
          <a:lstStyle/>
          <a:p>
            <a:fld id="{C872196F-0E61-477B-8AA6-A6BA7436B8B3}" type="slidenum">
              <a:rPr lang="nb-NO" smtClean="0"/>
              <a:t>4</a:t>
            </a:fld>
            <a:endParaRPr lang="nb-NO"/>
          </a:p>
        </p:txBody>
      </p:sp>
    </p:spTree>
    <p:extLst>
      <p:ext uri="{BB962C8B-B14F-4D97-AF65-F5344CB8AC3E}">
        <p14:creationId xmlns:p14="http://schemas.microsoft.com/office/powerpoint/2010/main" val="19390160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800" dirty="0">
                <a:effectLst/>
                <a:latin typeface="Calibri" panose="020F0502020204030204" pitchFamily="34" charset="0"/>
                <a:ea typeface="Calibri" panose="020F0502020204030204" pitchFamily="34" charset="0"/>
                <a:cs typeface="Times New Roman" panose="02020603050405020304" pitchFamily="18" charset="0"/>
              </a:rPr>
              <a:t>Tekst: Karbondioksid (CO2) er en livsviktig gass som vi puster ut og som plantene puster inn. I tillegg er CO2 en gass som slippes ut i naturen når vi blant annet kjører bil. Det er mye mer CO2 i lufta nå enn tidligere. Det er nesten dobbelt så mye som for 150 år siden.</a:t>
            </a:r>
            <a:endParaRPr lang="nb-NO" dirty="0"/>
          </a:p>
        </p:txBody>
      </p:sp>
      <p:sp>
        <p:nvSpPr>
          <p:cNvPr id="4" name="Plassholder for lysbildenummer 3"/>
          <p:cNvSpPr>
            <a:spLocks noGrp="1"/>
          </p:cNvSpPr>
          <p:nvPr>
            <p:ph type="sldNum" sz="quarter" idx="5"/>
          </p:nvPr>
        </p:nvSpPr>
        <p:spPr/>
        <p:txBody>
          <a:bodyPr/>
          <a:lstStyle/>
          <a:p>
            <a:fld id="{C872196F-0E61-477B-8AA6-A6BA7436B8B3}" type="slidenum">
              <a:rPr lang="nb-NO" smtClean="0"/>
              <a:t>5</a:t>
            </a:fld>
            <a:endParaRPr lang="nb-NO"/>
          </a:p>
        </p:txBody>
      </p:sp>
    </p:spTree>
    <p:extLst>
      <p:ext uri="{BB962C8B-B14F-4D97-AF65-F5344CB8AC3E}">
        <p14:creationId xmlns:p14="http://schemas.microsoft.com/office/powerpoint/2010/main" val="37772551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800" dirty="0">
                <a:effectLst/>
                <a:latin typeface="Calibri" panose="020F0502020204030204" pitchFamily="34" charset="0"/>
                <a:ea typeface="Calibri" panose="020F0502020204030204" pitchFamily="34" charset="0"/>
                <a:cs typeface="Times New Roman" panose="02020603050405020304" pitchFamily="18" charset="0"/>
              </a:rPr>
              <a:t>Tekst: Vi har allerede en varmere temperatur nå enn tidligere. Vi kaller det global oppvarming fordi det samme skjer over hele kloden vår. Dersom vi fortsetter som i dag vil det bli 2 grader varmere på jorden enn for to hundre år siden.</a:t>
            </a:r>
            <a:endParaRPr lang="nb-NO" dirty="0"/>
          </a:p>
        </p:txBody>
      </p:sp>
      <p:sp>
        <p:nvSpPr>
          <p:cNvPr id="4" name="Plassholder for lysbildenummer 3"/>
          <p:cNvSpPr>
            <a:spLocks noGrp="1"/>
          </p:cNvSpPr>
          <p:nvPr>
            <p:ph type="sldNum" sz="quarter" idx="5"/>
          </p:nvPr>
        </p:nvSpPr>
        <p:spPr/>
        <p:txBody>
          <a:bodyPr/>
          <a:lstStyle/>
          <a:p>
            <a:fld id="{C872196F-0E61-477B-8AA6-A6BA7436B8B3}" type="slidenum">
              <a:rPr lang="nb-NO" smtClean="0"/>
              <a:t>6</a:t>
            </a:fld>
            <a:endParaRPr lang="nb-NO"/>
          </a:p>
        </p:txBody>
      </p:sp>
    </p:spTree>
    <p:extLst>
      <p:ext uri="{BB962C8B-B14F-4D97-AF65-F5344CB8AC3E}">
        <p14:creationId xmlns:p14="http://schemas.microsoft.com/office/powerpoint/2010/main" val="12928637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800" dirty="0">
                <a:effectLst/>
                <a:latin typeface="Calibri" panose="020F0502020204030204" pitchFamily="34" charset="0"/>
                <a:ea typeface="Calibri" panose="020F0502020204030204" pitchFamily="34" charset="0"/>
                <a:cs typeface="Times New Roman" panose="02020603050405020304" pitchFamily="18" charset="0"/>
              </a:rPr>
              <a:t>Tekst: Noen områder gir mer utslipp enn andre. Olje og gass har stort utslipp av CO2, mens jordbruk og oppvarming av husene våre gir mindre utslipp.</a:t>
            </a:r>
            <a:endParaRPr lang="nb-NO" dirty="0"/>
          </a:p>
        </p:txBody>
      </p:sp>
      <p:sp>
        <p:nvSpPr>
          <p:cNvPr id="4" name="Plassholder for lysbildenummer 3"/>
          <p:cNvSpPr>
            <a:spLocks noGrp="1"/>
          </p:cNvSpPr>
          <p:nvPr>
            <p:ph type="sldNum" sz="quarter" idx="5"/>
          </p:nvPr>
        </p:nvSpPr>
        <p:spPr/>
        <p:txBody>
          <a:bodyPr/>
          <a:lstStyle/>
          <a:p>
            <a:fld id="{C872196F-0E61-477B-8AA6-A6BA7436B8B3}" type="slidenum">
              <a:rPr lang="nb-NO" smtClean="0"/>
              <a:t>7</a:t>
            </a:fld>
            <a:endParaRPr lang="nb-NO"/>
          </a:p>
        </p:txBody>
      </p:sp>
    </p:spTree>
    <p:extLst>
      <p:ext uri="{BB962C8B-B14F-4D97-AF65-F5344CB8AC3E}">
        <p14:creationId xmlns:p14="http://schemas.microsoft.com/office/powerpoint/2010/main" val="5899912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800" dirty="0">
                <a:effectLst/>
                <a:latin typeface="Calibri" panose="020F0502020204030204" pitchFamily="34" charset="0"/>
                <a:ea typeface="Calibri" panose="020F0502020204030204" pitchFamily="34" charset="0"/>
                <a:cs typeface="Times New Roman" panose="02020603050405020304" pitchFamily="18" charset="0"/>
              </a:rPr>
              <a:t>Tekst: Noen byer har fått et </a:t>
            </a:r>
            <a:r>
              <a:rPr lang="nb-NO" sz="1800" dirty="0" err="1">
                <a:effectLst/>
                <a:latin typeface="Calibri" panose="020F0502020204030204" pitchFamily="34" charset="0"/>
                <a:ea typeface="Calibri" panose="020F0502020204030204" pitchFamily="34" charset="0"/>
                <a:cs typeface="Times New Roman" panose="02020603050405020304" pitchFamily="18" charset="0"/>
              </a:rPr>
              <a:t>soltre</a:t>
            </a:r>
            <a:r>
              <a:rPr lang="nb-NO" sz="1800" dirty="0">
                <a:effectLst/>
                <a:latin typeface="Calibri" panose="020F0502020204030204" pitchFamily="34" charset="0"/>
                <a:ea typeface="Calibri" panose="020F0502020204030204" pitchFamily="34" charset="0"/>
                <a:cs typeface="Times New Roman" panose="02020603050405020304" pitchFamily="18" charset="0"/>
              </a:rPr>
              <a:t> i parken. Et </a:t>
            </a:r>
            <a:r>
              <a:rPr lang="nb-NO" sz="1800" dirty="0" err="1">
                <a:effectLst/>
                <a:latin typeface="Calibri" panose="020F0502020204030204" pitchFamily="34" charset="0"/>
                <a:ea typeface="Calibri" panose="020F0502020204030204" pitchFamily="34" charset="0"/>
                <a:cs typeface="Times New Roman" panose="02020603050405020304" pitchFamily="18" charset="0"/>
              </a:rPr>
              <a:t>soltre</a:t>
            </a:r>
            <a:r>
              <a:rPr lang="nb-NO" sz="1800" dirty="0">
                <a:effectLst/>
                <a:latin typeface="Calibri" panose="020F0502020204030204" pitchFamily="34" charset="0"/>
                <a:ea typeface="Calibri" panose="020F0502020204030204" pitchFamily="34" charset="0"/>
                <a:cs typeface="Times New Roman" panose="02020603050405020304" pitchFamily="18" charset="0"/>
              </a:rPr>
              <a:t> er en sittegruppe med tak over. Taket er laget slik at sollyset blir til elektrisk strøm. Her kan man hvile seg samtidig som det er mulighet for å lade både telefon og el-sykkel. Et </a:t>
            </a:r>
            <a:r>
              <a:rPr lang="nb-NO" sz="1800" dirty="0" err="1">
                <a:effectLst/>
                <a:latin typeface="Calibri" panose="020F0502020204030204" pitchFamily="34" charset="0"/>
                <a:ea typeface="Calibri" panose="020F0502020204030204" pitchFamily="34" charset="0"/>
                <a:cs typeface="Times New Roman" panose="02020603050405020304" pitchFamily="18" charset="0"/>
              </a:rPr>
              <a:t>soltre</a:t>
            </a:r>
            <a:r>
              <a:rPr lang="nb-NO" sz="1800" dirty="0">
                <a:effectLst/>
                <a:latin typeface="Calibri" panose="020F0502020204030204" pitchFamily="34" charset="0"/>
                <a:ea typeface="Calibri" panose="020F0502020204030204" pitchFamily="34" charset="0"/>
                <a:cs typeface="Times New Roman" panose="02020603050405020304" pitchFamily="18" charset="0"/>
              </a:rPr>
              <a:t> slipper ikke ut CO2 i lufta.</a:t>
            </a:r>
            <a:endParaRPr lang="nb-NO" dirty="0"/>
          </a:p>
        </p:txBody>
      </p:sp>
      <p:sp>
        <p:nvSpPr>
          <p:cNvPr id="4" name="Plassholder for lysbildenummer 3"/>
          <p:cNvSpPr>
            <a:spLocks noGrp="1"/>
          </p:cNvSpPr>
          <p:nvPr>
            <p:ph type="sldNum" sz="quarter" idx="5"/>
          </p:nvPr>
        </p:nvSpPr>
        <p:spPr/>
        <p:txBody>
          <a:bodyPr/>
          <a:lstStyle/>
          <a:p>
            <a:fld id="{C872196F-0E61-477B-8AA6-A6BA7436B8B3}" type="slidenum">
              <a:rPr lang="nb-NO" smtClean="0"/>
              <a:t>8</a:t>
            </a:fld>
            <a:endParaRPr lang="nb-NO"/>
          </a:p>
        </p:txBody>
      </p:sp>
    </p:spTree>
    <p:extLst>
      <p:ext uri="{BB962C8B-B14F-4D97-AF65-F5344CB8AC3E}">
        <p14:creationId xmlns:p14="http://schemas.microsoft.com/office/powerpoint/2010/main" val="39356735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800" dirty="0">
                <a:effectLst/>
                <a:latin typeface="Calibri" panose="020F0502020204030204" pitchFamily="34" charset="0"/>
                <a:ea typeface="Calibri" panose="020F0502020204030204" pitchFamily="34" charset="0"/>
                <a:cs typeface="Times New Roman" panose="02020603050405020304" pitchFamily="18" charset="0"/>
              </a:rPr>
              <a:t>Tekst: FN har laget et felles mål. FN er enige om at de må gjøre det beste for klima. Norge er med sammen med 170 andre land. Det kalles FNs bærekraftmål er en felles plan for hele verden. Den består av 17 mål.</a:t>
            </a:r>
            <a:endParaRPr lang="nb-NO" dirty="0"/>
          </a:p>
        </p:txBody>
      </p:sp>
      <p:sp>
        <p:nvSpPr>
          <p:cNvPr id="4" name="Plassholder for lysbildenummer 3"/>
          <p:cNvSpPr>
            <a:spLocks noGrp="1"/>
          </p:cNvSpPr>
          <p:nvPr>
            <p:ph type="sldNum" sz="quarter" idx="5"/>
          </p:nvPr>
        </p:nvSpPr>
        <p:spPr/>
        <p:txBody>
          <a:bodyPr/>
          <a:lstStyle/>
          <a:p>
            <a:fld id="{C872196F-0E61-477B-8AA6-A6BA7436B8B3}" type="slidenum">
              <a:rPr lang="nb-NO" smtClean="0"/>
              <a:t>9</a:t>
            </a:fld>
            <a:endParaRPr lang="nb-NO"/>
          </a:p>
        </p:txBody>
      </p:sp>
    </p:spTree>
    <p:extLst>
      <p:ext uri="{BB962C8B-B14F-4D97-AF65-F5344CB8AC3E}">
        <p14:creationId xmlns:p14="http://schemas.microsoft.com/office/powerpoint/2010/main" val="3180040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800" dirty="0">
                <a:effectLst/>
                <a:latin typeface="Calibri" panose="020F0502020204030204" pitchFamily="34" charset="0"/>
                <a:ea typeface="Calibri" panose="020F0502020204030204" pitchFamily="34" charset="0"/>
                <a:cs typeface="Times New Roman" panose="02020603050405020304" pitchFamily="18" charset="0"/>
              </a:rPr>
              <a:t>Tekst: Mandag 11. september er det kommunevalg i Norge. I Norge har alle norske statsborgere over 18 år stemmerett. Det betyr at vi kan velge hvem som skal styre landet vårt. Det er flere forskjellige partier, men alle er enige om å gjøre det beste for klima i verden.</a:t>
            </a:r>
          </a:p>
          <a:p>
            <a:endParaRPr lang="nb-NO" dirty="0"/>
          </a:p>
        </p:txBody>
      </p:sp>
      <p:sp>
        <p:nvSpPr>
          <p:cNvPr id="4" name="Plassholder for lysbildenummer 3"/>
          <p:cNvSpPr>
            <a:spLocks noGrp="1"/>
          </p:cNvSpPr>
          <p:nvPr>
            <p:ph type="sldNum" sz="quarter" idx="5"/>
          </p:nvPr>
        </p:nvSpPr>
        <p:spPr/>
        <p:txBody>
          <a:bodyPr/>
          <a:lstStyle/>
          <a:p>
            <a:fld id="{C872196F-0E61-477B-8AA6-A6BA7436B8B3}" type="slidenum">
              <a:rPr lang="nb-NO" smtClean="0"/>
              <a:t>10</a:t>
            </a:fld>
            <a:endParaRPr lang="nb-NO"/>
          </a:p>
        </p:txBody>
      </p:sp>
    </p:spTree>
    <p:extLst>
      <p:ext uri="{BB962C8B-B14F-4D97-AF65-F5344CB8AC3E}">
        <p14:creationId xmlns:p14="http://schemas.microsoft.com/office/powerpoint/2010/main" val="22918193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800" dirty="0">
                <a:effectLst/>
                <a:latin typeface="Calibri" panose="020F0502020204030204" pitchFamily="34" charset="0"/>
                <a:ea typeface="Calibri" panose="020F0502020204030204" pitchFamily="34" charset="0"/>
                <a:cs typeface="Times New Roman" panose="02020603050405020304" pitchFamily="18" charset="0"/>
              </a:rPr>
              <a:t>Tekst: Det er ikke bare voksne som har rett til å si sin mening. I FNs- barnekonvensjon står det at "Alle barn har rett til å si sin mening" Alle barn bør tenke på klima og miljø. Barna er de som er voksne om 20 - 30 år og som trenger et godt miljø uten forurensing.</a:t>
            </a:r>
            <a:endParaRPr lang="nb-NO" dirty="0"/>
          </a:p>
        </p:txBody>
      </p:sp>
      <p:sp>
        <p:nvSpPr>
          <p:cNvPr id="4" name="Plassholder for lysbildenummer 3"/>
          <p:cNvSpPr>
            <a:spLocks noGrp="1"/>
          </p:cNvSpPr>
          <p:nvPr>
            <p:ph type="sldNum" sz="quarter" idx="5"/>
          </p:nvPr>
        </p:nvSpPr>
        <p:spPr/>
        <p:txBody>
          <a:bodyPr/>
          <a:lstStyle/>
          <a:p>
            <a:fld id="{C872196F-0E61-477B-8AA6-A6BA7436B8B3}" type="slidenum">
              <a:rPr lang="nb-NO" smtClean="0"/>
              <a:t>11</a:t>
            </a:fld>
            <a:endParaRPr lang="nb-NO"/>
          </a:p>
        </p:txBody>
      </p:sp>
    </p:spTree>
    <p:extLst>
      <p:ext uri="{BB962C8B-B14F-4D97-AF65-F5344CB8AC3E}">
        <p14:creationId xmlns:p14="http://schemas.microsoft.com/office/powerpoint/2010/main" val="11449185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800" dirty="0">
                <a:effectLst/>
                <a:latin typeface="Calibri" panose="020F0502020204030204" pitchFamily="34" charset="0"/>
                <a:ea typeface="Calibri" panose="020F0502020204030204" pitchFamily="34" charset="0"/>
                <a:cs typeface="Times New Roman" panose="02020603050405020304" pitchFamily="18" charset="0"/>
              </a:rPr>
              <a:t>Tekst: Ingen kan gjøre alt, men alle kan gjøre litt. Derfor kan du bestemme deg for noen gode ting du kan gjøre for miljøet hver dag. For eksempel gå til skolen.</a:t>
            </a:r>
            <a:endParaRPr lang="nb-NO" dirty="0"/>
          </a:p>
        </p:txBody>
      </p:sp>
      <p:sp>
        <p:nvSpPr>
          <p:cNvPr id="4" name="Plassholder for lysbildenummer 3"/>
          <p:cNvSpPr>
            <a:spLocks noGrp="1"/>
          </p:cNvSpPr>
          <p:nvPr>
            <p:ph type="sldNum" sz="quarter" idx="5"/>
          </p:nvPr>
        </p:nvSpPr>
        <p:spPr/>
        <p:txBody>
          <a:bodyPr/>
          <a:lstStyle/>
          <a:p>
            <a:fld id="{C872196F-0E61-477B-8AA6-A6BA7436B8B3}" type="slidenum">
              <a:rPr lang="nb-NO" smtClean="0"/>
              <a:t>12</a:t>
            </a:fld>
            <a:endParaRPr lang="nb-NO"/>
          </a:p>
        </p:txBody>
      </p:sp>
    </p:spTree>
    <p:extLst>
      <p:ext uri="{BB962C8B-B14F-4D97-AF65-F5344CB8AC3E}">
        <p14:creationId xmlns:p14="http://schemas.microsoft.com/office/powerpoint/2010/main" val="13721974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800" dirty="0">
                <a:effectLst/>
                <a:latin typeface="Calibri" panose="020F0502020204030204" pitchFamily="34" charset="0"/>
                <a:ea typeface="Calibri" panose="020F0502020204030204" pitchFamily="34" charset="0"/>
                <a:cs typeface="Times New Roman" panose="02020603050405020304" pitchFamily="18" charset="0"/>
              </a:rPr>
              <a:t>Tekst: Du vet at du bør sykle eller gå til skolen. Du kan be de voksne sykle eller gå til butikken eller jobben. Du kan også si fra til de voksne at de ikke bør kjøre så mye bil fordi det forurenser. Du kan lage en tegning som viser at vi bør gå i stedet for å kjøre. Det viktigste du kan gjøre er å si fra. Du har rett til å bli hørt.</a:t>
            </a:r>
          </a:p>
          <a:p>
            <a:endParaRPr lang="nb-NO" dirty="0"/>
          </a:p>
        </p:txBody>
      </p:sp>
      <p:sp>
        <p:nvSpPr>
          <p:cNvPr id="4" name="Plassholder for lysbildenummer 3"/>
          <p:cNvSpPr>
            <a:spLocks noGrp="1"/>
          </p:cNvSpPr>
          <p:nvPr>
            <p:ph type="sldNum" sz="quarter" idx="5"/>
          </p:nvPr>
        </p:nvSpPr>
        <p:spPr/>
        <p:txBody>
          <a:bodyPr/>
          <a:lstStyle/>
          <a:p>
            <a:fld id="{C872196F-0E61-477B-8AA6-A6BA7436B8B3}" type="slidenum">
              <a:rPr lang="nb-NO" smtClean="0"/>
              <a:t>13</a:t>
            </a:fld>
            <a:endParaRPr lang="nb-NO"/>
          </a:p>
        </p:txBody>
      </p:sp>
    </p:spTree>
    <p:extLst>
      <p:ext uri="{BB962C8B-B14F-4D97-AF65-F5344CB8AC3E}">
        <p14:creationId xmlns:p14="http://schemas.microsoft.com/office/powerpoint/2010/main" val="33744725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I 2021 kom det en viktig stortingsmelding; Nasjonal transportplan 2022-2033. I den står det svart på hvitt at Norge skal halvere utslippene av klimagasser fra transportsektoren innen år 2030. Og det er viktig, siden transport står for mye av klimagassutslippene i Norge.</a:t>
            </a:r>
            <a:endParaRPr dirty="0">
              <a:solidFill>
                <a:srgbClr val="45818E"/>
              </a:solidFill>
            </a:endParaRPr>
          </a:p>
          <a:p>
            <a:pPr marL="457200" lvl="0" indent="0" algn="l" rtl="0">
              <a:lnSpc>
                <a:spcPct val="115000"/>
              </a:lnSpc>
              <a:spcBef>
                <a:spcPts val="0"/>
              </a:spcBef>
              <a:spcAft>
                <a:spcPts val="0"/>
              </a:spcAft>
              <a:buClr>
                <a:schemeClr val="dk1"/>
              </a:buClr>
              <a:buSzPts val="1100"/>
              <a:buFont typeface="Arial"/>
              <a:buNone/>
            </a:pP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Det skal lages bedre tilbud for kollektivtransport (buss, tog, trikk), og legges til rette for enda bedre gang- og sykkelveier. Selv om det er bedre å reise kollektivt, vil ikke det utgjøre så mye for utslippene. Skal det virkelig utgjøre en forskjell er det bare en god ting du kan gjøre… gå mer!</a:t>
            </a: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Altfor mange mennesker i Norge kjører dit de skal. Greit nok, mange trenger å kjøre fordi de bor langt unna arbeid eller skole. Men de aller fleste av oss bor i tettbygde strøk, og har ikke lange avstander mellom stedene vi bruker mest.</a:t>
            </a: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Vi må gjøre noe nå! Det går ikke fort nok! Vi vil ikke klare å nå målet uten å gjøre en innsats med en gang!</a:t>
            </a: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dirty="0">
              <a:solidFill>
                <a:srgbClr val="45818E"/>
              </a:solidFill>
            </a:endParaRPr>
          </a:p>
          <a:p>
            <a:pPr marL="0" lvl="0" indent="0" algn="l" rtl="0">
              <a:lnSpc>
                <a:spcPct val="115000"/>
              </a:lnSpc>
              <a:spcBef>
                <a:spcPts val="0"/>
              </a:spcBef>
              <a:spcAft>
                <a:spcPts val="0"/>
              </a:spcAft>
              <a:buNone/>
            </a:pPr>
            <a:r>
              <a:rPr lang="no-NO" dirty="0">
                <a:solidFill>
                  <a:srgbClr val="45818E"/>
                </a:solidFill>
              </a:rPr>
              <a:t>Det er en ting du kan begynne å gjøre med en gang: gå for klimaet!</a:t>
            </a:r>
            <a:endParaRPr dirty="0"/>
          </a:p>
        </p:txBody>
      </p:sp>
      <p:sp>
        <p:nvSpPr>
          <p:cNvPr id="152" name="Google Shape;152;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4D49481-79CE-6B82-020C-DB7B779CB413}"/>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338A0050-72E1-8B99-C69D-053A34CC2F3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BE72B913-80DD-FE50-FDFE-3F2E9BECC7C3}"/>
              </a:ext>
            </a:extLst>
          </p:cNvPr>
          <p:cNvSpPr>
            <a:spLocks noGrp="1"/>
          </p:cNvSpPr>
          <p:nvPr>
            <p:ph type="dt" sz="half" idx="10"/>
          </p:nvPr>
        </p:nvSpPr>
        <p:spPr/>
        <p:txBody>
          <a:bodyPr/>
          <a:lstStyle/>
          <a:p>
            <a:fld id="{632F13AD-A5FB-43FD-B97D-5C3F3F86078D}" type="datetimeFigureOut">
              <a:rPr lang="nb-NO" smtClean="0"/>
              <a:t>04.09.2023</a:t>
            </a:fld>
            <a:endParaRPr lang="nb-NO"/>
          </a:p>
        </p:txBody>
      </p:sp>
      <p:sp>
        <p:nvSpPr>
          <p:cNvPr id="5" name="Plassholder for bunntekst 4">
            <a:extLst>
              <a:ext uri="{FF2B5EF4-FFF2-40B4-BE49-F238E27FC236}">
                <a16:creationId xmlns:a16="http://schemas.microsoft.com/office/drawing/2014/main" id="{B4D881FC-1F21-0CE5-DCFB-65C3FE23D0A5}"/>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A7D45CC5-744C-5DEA-3D3F-2B2F97BDD5BB}"/>
              </a:ext>
            </a:extLst>
          </p:cNvPr>
          <p:cNvSpPr>
            <a:spLocks noGrp="1"/>
          </p:cNvSpPr>
          <p:nvPr>
            <p:ph type="sldNum" sz="quarter" idx="12"/>
          </p:nvPr>
        </p:nvSpPr>
        <p:spPr/>
        <p:txBody>
          <a:bodyPr/>
          <a:lstStyle/>
          <a:p>
            <a:fld id="{6656270E-C51E-459D-ABC2-046B5FBF0A41}" type="slidenum">
              <a:rPr lang="nb-NO" smtClean="0"/>
              <a:t>‹#›</a:t>
            </a:fld>
            <a:endParaRPr lang="nb-NO"/>
          </a:p>
        </p:txBody>
      </p:sp>
    </p:spTree>
    <p:extLst>
      <p:ext uri="{BB962C8B-B14F-4D97-AF65-F5344CB8AC3E}">
        <p14:creationId xmlns:p14="http://schemas.microsoft.com/office/powerpoint/2010/main" val="2089212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1464D06-CE54-842D-8AC6-EF6185D11F69}"/>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6F3A6DF8-B31E-3666-E813-A14B94E3E36B}"/>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CDF8EC92-D464-B9B4-9459-1CCF0DC00160}"/>
              </a:ext>
            </a:extLst>
          </p:cNvPr>
          <p:cNvSpPr>
            <a:spLocks noGrp="1"/>
          </p:cNvSpPr>
          <p:nvPr>
            <p:ph type="dt" sz="half" idx="10"/>
          </p:nvPr>
        </p:nvSpPr>
        <p:spPr/>
        <p:txBody>
          <a:bodyPr/>
          <a:lstStyle/>
          <a:p>
            <a:fld id="{632F13AD-A5FB-43FD-B97D-5C3F3F86078D}" type="datetimeFigureOut">
              <a:rPr lang="nb-NO" smtClean="0"/>
              <a:t>04.09.2023</a:t>
            </a:fld>
            <a:endParaRPr lang="nb-NO"/>
          </a:p>
        </p:txBody>
      </p:sp>
      <p:sp>
        <p:nvSpPr>
          <p:cNvPr id="5" name="Plassholder for bunntekst 4">
            <a:extLst>
              <a:ext uri="{FF2B5EF4-FFF2-40B4-BE49-F238E27FC236}">
                <a16:creationId xmlns:a16="http://schemas.microsoft.com/office/drawing/2014/main" id="{74EF4003-ECCF-B020-C2C0-5D0185FD80B7}"/>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1E7D6BC8-F63F-0C1B-E994-244049925B90}"/>
              </a:ext>
            </a:extLst>
          </p:cNvPr>
          <p:cNvSpPr>
            <a:spLocks noGrp="1"/>
          </p:cNvSpPr>
          <p:nvPr>
            <p:ph type="sldNum" sz="quarter" idx="12"/>
          </p:nvPr>
        </p:nvSpPr>
        <p:spPr/>
        <p:txBody>
          <a:bodyPr/>
          <a:lstStyle/>
          <a:p>
            <a:fld id="{6656270E-C51E-459D-ABC2-046B5FBF0A41}" type="slidenum">
              <a:rPr lang="nb-NO" smtClean="0"/>
              <a:t>‹#›</a:t>
            </a:fld>
            <a:endParaRPr lang="nb-NO"/>
          </a:p>
        </p:txBody>
      </p:sp>
    </p:spTree>
    <p:extLst>
      <p:ext uri="{BB962C8B-B14F-4D97-AF65-F5344CB8AC3E}">
        <p14:creationId xmlns:p14="http://schemas.microsoft.com/office/powerpoint/2010/main" val="36010056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F27A776-78B9-BB2C-A144-C6BE8AC0D76F}"/>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FA183EE2-3FCD-87CD-188A-E2728838930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61CFE9DD-50D2-6946-6010-94F28B64230A}"/>
              </a:ext>
            </a:extLst>
          </p:cNvPr>
          <p:cNvSpPr>
            <a:spLocks noGrp="1"/>
          </p:cNvSpPr>
          <p:nvPr>
            <p:ph type="dt" sz="half" idx="10"/>
          </p:nvPr>
        </p:nvSpPr>
        <p:spPr/>
        <p:txBody>
          <a:bodyPr/>
          <a:lstStyle/>
          <a:p>
            <a:fld id="{632F13AD-A5FB-43FD-B97D-5C3F3F86078D}" type="datetimeFigureOut">
              <a:rPr lang="nb-NO" smtClean="0"/>
              <a:t>04.09.2023</a:t>
            </a:fld>
            <a:endParaRPr lang="nb-NO"/>
          </a:p>
        </p:txBody>
      </p:sp>
      <p:sp>
        <p:nvSpPr>
          <p:cNvPr id="5" name="Plassholder for bunntekst 4">
            <a:extLst>
              <a:ext uri="{FF2B5EF4-FFF2-40B4-BE49-F238E27FC236}">
                <a16:creationId xmlns:a16="http://schemas.microsoft.com/office/drawing/2014/main" id="{3796AC85-0379-E65E-A415-129283549E14}"/>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47942823-8C7F-3A3C-8D57-060C7BB88EE2}"/>
              </a:ext>
            </a:extLst>
          </p:cNvPr>
          <p:cNvSpPr>
            <a:spLocks noGrp="1"/>
          </p:cNvSpPr>
          <p:nvPr>
            <p:ph type="sldNum" sz="quarter" idx="12"/>
          </p:nvPr>
        </p:nvSpPr>
        <p:spPr/>
        <p:txBody>
          <a:bodyPr/>
          <a:lstStyle/>
          <a:p>
            <a:fld id="{6656270E-C51E-459D-ABC2-046B5FBF0A41}" type="slidenum">
              <a:rPr lang="nb-NO" smtClean="0"/>
              <a:t>‹#›</a:t>
            </a:fld>
            <a:endParaRPr lang="nb-NO"/>
          </a:p>
        </p:txBody>
      </p:sp>
    </p:spTree>
    <p:extLst>
      <p:ext uri="{BB962C8B-B14F-4D97-AF65-F5344CB8AC3E}">
        <p14:creationId xmlns:p14="http://schemas.microsoft.com/office/powerpoint/2010/main" val="9360185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13EE9F5-CE64-69BD-49D3-7C14EEBF0B53}"/>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517014F8-E621-75BD-8E1C-3B9C92BD7789}"/>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D0C2B7EF-53B2-8C10-7BA5-CCB674FA5F1A}"/>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1C339E9A-A613-7F78-5B33-E8BA58A08D96}"/>
              </a:ext>
            </a:extLst>
          </p:cNvPr>
          <p:cNvSpPr>
            <a:spLocks noGrp="1"/>
          </p:cNvSpPr>
          <p:nvPr>
            <p:ph type="dt" sz="half" idx="10"/>
          </p:nvPr>
        </p:nvSpPr>
        <p:spPr/>
        <p:txBody>
          <a:bodyPr/>
          <a:lstStyle/>
          <a:p>
            <a:fld id="{632F13AD-A5FB-43FD-B97D-5C3F3F86078D}" type="datetimeFigureOut">
              <a:rPr lang="nb-NO" smtClean="0"/>
              <a:t>04.09.2023</a:t>
            </a:fld>
            <a:endParaRPr lang="nb-NO"/>
          </a:p>
        </p:txBody>
      </p:sp>
      <p:sp>
        <p:nvSpPr>
          <p:cNvPr id="6" name="Plassholder for bunntekst 5">
            <a:extLst>
              <a:ext uri="{FF2B5EF4-FFF2-40B4-BE49-F238E27FC236}">
                <a16:creationId xmlns:a16="http://schemas.microsoft.com/office/drawing/2014/main" id="{CE855E7D-CEAF-A5D2-AA10-886407BBB915}"/>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A2579F5C-DD10-42E1-6CFC-737676007DF1}"/>
              </a:ext>
            </a:extLst>
          </p:cNvPr>
          <p:cNvSpPr>
            <a:spLocks noGrp="1"/>
          </p:cNvSpPr>
          <p:nvPr>
            <p:ph type="sldNum" sz="quarter" idx="12"/>
          </p:nvPr>
        </p:nvSpPr>
        <p:spPr/>
        <p:txBody>
          <a:bodyPr/>
          <a:lstStyle/>
          <a:p>
            <a:fld id="{6656270E-C51E-459D-ABC2-046B5FBF0A41}" type="slidenum">
              <a:rPr lang="nb-NO" smtClean="0"/>
              <a:t>‹#›</a:t>
            </a:fld>
            <a:endParaRPr lang="nb-NO"/>
          </a:p>
        </p:txBody>
      </p:sp>
    </p:spTree>
    <p:extLst>
      <p:ext uri="{BB962C8B-B14F-4D97-AF65-F5344CB8AC3E}">
        <p14:creationId xmlns:p14="http://schemas.microsoft.com/office/powerpoint/2010/main" val="37137510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9E0E19E-F675-5156-8CAC-E68BE6FF1B0B}"/>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0BA8FABB-9B6D-5CA8-D239-89DC9E7D9F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D4D8ACAC-3537-CB98-0CC9-50077C53AEA8}"/>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50CA5EA9-373D-7CB3-F3EE-C9AC489A0B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A6506A2F-A609-7D1D-69BA-A00C925B23B8}"/>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DBF2CBC7-38E1-B3AF-8875-7B82A3F0C5D5}"/>
              </a:ext>
            </a:extLst>
          </p:cNvPr>
          <p:cNvSpPr>
            <a:spLocks noGrp="1"/>
          </p:cNvSpPr>
          <p:nvPr>
            <p:ph type="dt" sz="half" idx="10"/>
          </p:nvPr>
        </p:nvSpPr>
        <p:spPr/>
        <p:txBody>
          <a:bodyPr/>
          <a:lstStyle/>
          <a:p>
            <a:fld id="{632F13AD-A5FB-43FD-B97D-5C3F3F86078D}" type="datetimeFigureOut">
              <a:rPr lang="nb-NO" smtClean="0"/>
              <a:t>04.09.2023</a:t>
            </a:fld>
            <a:endParaRPr lang="nb-NO"/>
          </a:p>
        </p:txBody>
      </p:sp>
      <p:sp>
        <p:nvSpPr>
          <p:cNvPr id="8" name="Plassholder for bunntekst 7">
            <a:extLst>
              <a:ext uri="{FF2B5EF4-FFF2-40B4-BE49-F238E27FC236}">
                <a16:creationId xmlns:a16="http://schemas.microsoft.com/office/drawing/2014/main" id="{91ACCC70-8026-0028-073B-3348FC4EEB82}"/>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80066299-BF75-6A3F-D44A-C4B3200576C5}"/>
              </a:ext>
            </a:extLst>
          </p:cNvPr>
          <p:cNvSpPr>
            <a:spLocks noGrp="1"/>
          </p:cNvSpPr>
          <p:nvPr>
            <p:ph type="sldNum" sz="quarter" idx="12"/>
          </p:nvPr>
        </p:nvSpPr>
        <p:spPr/>
        <p:txBody>
          <a:bodyPr/>
          <a:lstStyle/>
          <a:p>
            <a:fld id="{6656270E-C51E-459D-ABC2-046B5FBF0A41}" type="slidenum">
              <a:rPr lang="nb-NO" smtClean="0"/>
              <a:t>‹#›</a:t>
            </a:fld>
            <a:endParaRPr lang="nb-NO"/>
          </a:p>
        </p:txBody>
      </p:sp>
    </p:spTree>
    <p:extLst>
      <p:ext uri="{BB962C8B-B14F-4D97-AF65-F5344CB8AC3E}">
        <p14:creationId xmlns:p14="http://schemas.microsoft.com/office/powerpoint/2010/main" val="33865559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53F84F2-F5E5-B2D9-688D-E0B824C33AC7}"/>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6AB3B77D-16F3-1858-050A-46C5B832647B}"/>
              </a:ext>
            </a:extLst>
          </p:cNvPr>
          <p:cNvSpPr>
            <a:spLocks noGrp="1"/>
          </p:cNvSpPr>
          <p:nvPr>
            <p:ph type="dt" sz="half" idx="10"/>
          </p:nvPr>
        </p:nvSpPr>
        <p:spPr/>
        <p:txBody>
          <a:bodyPr/>
          <a:lstStyle/>
          <a:p>
            <a:fld id="{632F13AD-A5FB-43FD-B97D-5C3F3F86078D}" type="datetimeFigureOut">
              <a:rPr lang="nb-NO" smtClean="0"/>
              <a:t>04.09.2023</a:t>
            </a:fld>
            <a:endParaRPr lang="nb-NO"/>
          </a:p>
        </p:txBody>
      </p:sp>
      <p:sp>
        <p:nvSpPr>
          <p:cNvPr id="4" name="Plassholder for bunntekst 3">
            <a:extLst>
              <a:ext uri="{FF2B5EF4-FFF2-40B4-BE49-F238E27FC236}">
                <a16:creationId xmlns:a16="http://schemas.microsoft.com/office/drawing/2014/main" id="{264EA88E-A27E-9B59-43DC-3CB58F8FA438}"/>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6EB888B8-3ADF-CBC4-A74F-6EA9DF341B5C}"/>
              </a:ext>
            </a:extLst>
          </p:cNvPr>
          <p:cNvSpPr>
            <a:spLocks noGrp="1"/>
          </p:cNvSpPr>
          <p:nvPr>
            <p:ph type="sldNum" sz="quarter" idx="12"/>
          </p:nvPr>
        </p:nvSpPr>
        <p:spPr/>
        <p:txBody>
          <a:bodyPr/>
          <a:lstStyle/>
          <a:p>
            <a:fld id="{6656270E-C51E-459D-ABC2-046B5FBF0A41}" type="slidenum">
              <a:rPr lang="nb-NO" smtClean="0"/>
              <a:t>‹#›</a:t>
            </a:fld>
            <a:endParaRPr lang="nb-NO"/>
          </a:p>
        </p:txBody>
      </p:sp>
    </p:spTree>
    <p:extLst>
      <p:ext uri="{BB962C8B-B14F-4D97-AF65-F5344CB8AC3E}">
        <p14:creationId xmlns:p14="http://schemas.microsoft.com/office/powerpoint/2010/main" val="7092627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DE11408B-FC88-70EF-0466-EF26D6D1B3BF}"/>
              </a:ext>
            </a:extLst>
          </p:cNvPr>
          <p:cNvSpPr>
            <a:spLocks noGrp="1"/>
          </p:cNvSpPr>
          <p:nvPr>
            <p:ph type="dt" sz="half" idx="10"/>
          </p:nvPr>
        </p:nvSpPr>
        <p:spPr/>
        <p:txBody>
          <a:bodyPr/>
          <a:lstStyle/>
          <a:p>
            <a:fld id="{632F13AD-A5FB-43FD-B97D-5C3F3F86078D}" type="datetimeFigureOut">
              <a:rPr lang="nb-NO" smtClean="0"/>
              <a:t>04.09.2023</a:t>
            </a:fld>
            <a:endParaRPr lang="nb-NO"/>
          </a:p>
        </p:txBody>
      </p:sp>
      <p:sp>
        <p:nvSpPr>
          <p:cNvPr id="3" name="Plassholder for bunntekst 2">
            <a:extLst>
              <a:ext uri="{FF2B5EF4-FFF2-40B4-BE49-F238E27FC236}">
                <a16:creationId xmlns:a16="http://schemas.microsoft.com/office/drawing/2014/main" id="{C4D89BD6-42CE-F785-16EB-16A852040695}"/>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18C0F538-F0D4-0014-587D-DE027C11770C}"/>
              </a:ext>
            </a:extLst>
          </p:cNvPr>
          <p:cNvSpPr>
            <a:spLocks noGrp="1"/>
          </p:cNvSpPr>
          <p:nvPr>
            <p:ph type="sldNum" sz="quarter" idx="12"/>
          </p:nvPr>
        </p:nvSpPr>
        <p:spPr/>
        <p:txBody>
          <a:bodyPr/>
          <a:lstStyle/>
          <a:p>
            <a:fld id="{6656270E-C51E-459D-ABC2-046B5FBF0A41}" type="slidenum">
              <a:rPr lang="nb-NO" smtClean="0"/>
              <a:t>‹#›</a:t>
            </a:fld>
            <a:endParaRPr lang="nb-NO"/>
          </a:p>
        </p:txBody>
      </p:sp>
    </p:spTree>
    <p:extLst>
      <p:ext uri="{BB962C8B-B14F-4D97-AF65-F5344CB8AC3E}">
        <p14:creationId xmlns:p14="http://schemas.microsoft.com/office/powerpoint/2010/main" val="39889864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AACED8-5813-4416-976E-5CF235C8C5A0}"/>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ECF82D52-4FCE-552C-4443-C806D5FA0A9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D58DD118-0308-6774-6FB9-E53CBC16C8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577F671B-FF4F-1F03-11BE-EE5E4FF3F0DA}"/>
              </a:ext>
            </a:extLst>
          </p:cNvPr>
          <p:cNvSpPr>
            <a:spLocks noGrp="1"/>
          </p:cNvSpPr>
          <p:nvPr>
            <p:ph type="dt" sz="half" idx="10"/>
          </p:nvPr>
        </p:nvSpPr>
        <p:spPr/>
        <p:txBody>
          <a:bodyPr/>
          <a:lstStyle/>
          <a:p>
            <a:fld id="{632F13AD-A5FB-43FD-B97D-5C3F3F86078D}" type="datetimeFigureOut">
              <a:rPr lang="nb-NO" smtClean="0"/>
              <a:t>04.09.2023</a:t>
            </a:fld>
            <a:endParaRPr lang="nb-NO"/>
          </a:p>
        </p:txBody>
      </p:sp>
      <p:sp>
        <p:nvSpPr>
          <p:cNvPr id="6" name="Plassholder for bunntekst 5">
            <a:extLst>
              <a:ext uri="{FF2B5EF4-FFF2-40B4-BE49-F238E27FC236}">
                <a16:creationId xmlns:a16="http://schemas.microsoft.com/office/drawing/2014/main" id="{877C5077-FC5E-0E00-9205-CE9E568D46C9}"/>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672D8594-A9AD-0E1E-3FE7-C16840129F9B}"/>
              </a:ext>
            </a:extLst>
          </p:cNvPr>
          <p:cNvSpPr>
            <a:spLocks noGrp="1"/>
          </p:cNvSpPr>
          <p:nvPr>
            <p:ph type="sldNum" sz="quarter" idx="12"/>
          </p:nvPr>
        </p:nvSpPr>
        <p:spPr/>
        <p:txBody>
          <a:bodyPr/>
          <a:lstStyle/>
          <a:p>
            <a:fld id="{6656270E-C51E-459D-ABC2-046B5FBF0A41}" type="slidenum">
              <a:rPr lang="nb-NO" smtClean="0"/>
              <a:t>‹#›</a:t>
            </a:fld>
            <a:endParaRPr lang="nb-NO"/>
          </a:p>
        </p:txBody>
      </p:sp>
    </p:spTree>
    <p:extLst>
      <p:ext uri="{BB962C8B-B14F-4D97-AF65-F5344CB8AC3E}">
        <p14:creationId xmlns:p14="http://schemas.microsoft.com/office/powerpoint/2010/main" val="1284278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EFDC450-2E5B-7AE4-EFF8-55F00EB06597}"/>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9098BD35-3AD2-6708-785F-D66D6885CA3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B4BB5E7A-96FA-5E66-8E6B-98115945AAC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57E73B2C-1AF8-4974-26DB-2D723B661D51}"/>
              </a:ext>
            </a:extLst>
          </p:cNvPr>
          <p:cNvSpPr>
            <a:spLocks noGrp="1"/>
          </p:cNvSpPr>
          <p:nvPr>
            <p:ph type="dt" sz="half" idx="10"/>
          </p:nvPr>
        </p:nvSpPr>
        <p:spPr/>
        <p:txBody>
          <a:bodyPr/>
          <a:lstStyle/>
          <a:p>
            <a:fld id="{632F13AD-A5FB-43FD-B97D-5C3F3F86078D}" type="datetimeFigureOut">
              <a:rPr lang="nb-NO" smtClean="0"/>
              <a:t>04.09.2023</a:t>
            </a:fld>
            <a:endParaRPr lang="nb-NO"/>
          </a:p>
        </p:txBody>
      </p:sp>
      <p:sp>
        <p:nvSpPr>
          <p:cNvPr id="6" name="Plassholder for bunntekst 5">
            <a:extLst>
              <a:ext uri="{FF2B5EF4-FFF2-40B4-BE49-F238E27FC236}">
                <a16:creationId xmlns:a16="http://schemas.microsoft.com/office/drawing/2014/main" id="{1475EAF4-AF10-3EF1-3CC2-814932B5DDE3}"/>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E0BF3420-6C1C-2328-5578-F46236C8BFDB}"/>
              </a:ext>
            </a:extLst>
          </p:cNvPr>
          <p:cNvSpPr>
            <a:spLocks noGrp="1"/>
          </p:cNvSpPr>
          <p:nvPr>
            <p:ph type="sldNum" sz="quarter" idx="12"/>
          </p:nvPr>
        </p:nvSpPr>
        <p:spPr/>
        <p:txBody>
          <a:bodyPr/>
          <a:lstStyle/>
          <a:p>
            <a:fld id="{6656270E-C51E-459D-ABC2-046B5FBF0A41}" type="slidenum">
              <a:rPr lang="nb-NO" smtClean="0"/>
              <a:t>‹#›</a:t>
            </a:fld>
            <a:endParaRPr lang="nb-NO"/>
          </a:p>
        </p:txBody>
      </p:sp>
    </p:spTree>
    <p:extLst>
      <p:ext uri="{BB962C8B-B14F-4D97-AF65-F5344CB8AC3E}">
        <p14:creationId xmlns:p14="http://schemas.microsoft.com/office/powerpoint/2010/main" val="9168324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7D9DF70-66EE-4EFF-EF76-0B71951DC537}"/>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4D92363A-0898-5385-B8D7-F67462E75461}"/>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ACCA3ECA-26A9-56CD-6127-6CF4768487E1}"/>
              </a:ext>
            </a:extLst>
          </p:cNvPr>
          <p:cNvSpPr>
            <a:spLocks noGrp="1"/>
          </p:cNvSpPr>
          <p:nvPr>
            <p:ph type="dt" sz="half" idx="10"/>
          </p:nvPr>
        </p:nvSpPr>
        <p:spPr/>
        <p:txBody>
          <a:bodyPr/>
          <a:lstStyle/>
          <a:p>
            <a:fld id="{632F13AD-A5FB-43FD-B97D-5C3F3F86078D}" type="datetimeFigureOut">
              <a:rPr lang="nb-NO" smtClean="0"/>
              <a:t>04.09.2023</a:t>
            </a:fld>
            <a:endParaRPr lang="nb-NO"/>
          </a:p>
        </p:txBody>
      </p:sp>
      <p:sp>
        <p:nvSpPr>
          <p:cNvPr id="5" name="Plassholder for bunntekst 4">
            <a:extLst>
              <a:ext uri="{FF2B5EF4-FFF2-40B4-BE49-F238E27FC236}">
                <a16:creationId xmlns:a16="http://schemas.microsoft.com/office/drawing/2014/main" id="{453C313C-E558-9EAD-AA3D-41192AECB0A6}"/>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470FA30-D0AC-3495-931B-67A794E322F2}"/>
              </a:ext>
            </a:extLst>
          </p:cNvPr>
          <p:cNvSpPr>
            <a:spLocks noGrp="1"/>
          </p:cNvSpPr>
          <p:nvPr>
            <p:ph type="sldNum" sz="quarter" idx="12"/>
          </p:nvPr>
        </p:nvSpPr>
        <p:spPr/>
        <p:txBody>
          <a:bodyPr/>
          <a:lstStyle/>
          <a:p>
            <a:fld id="{6656270E-C51E-459D-ABC2-046B5FBF0A41}" type="slidenum">
              <a:rPr lang="nb-NO" smtClean="0"/>
              <a:t>‹#›</a:t>
            </a:fld>
            <a:endParaRPr lang="nb-NO"/>
          </a:p>
        </p:txBody>
      </p:sp>
    </p:spTree>
    <p:extLst>
      <p:ext uri="{BB962C8B-B14F-4D97-AF65-F5344CB8AC3E}">
        <p14:creationId xmlns:p14="http://schemas.microsoft.com/office/powerpoint/2010/main" val="29774435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500BDCAC-EFF3-C4B7-71C4-632DB47DDEF9}"/>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0DA879D5-6B73-695C-1ACD-80359C2F3B06}"/>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E4F47D51-9FC0-1AF0-1C2B-25F2C84B2F69}"/>
              </a:ext>
            </a:extLst>
          </p:cNvPr>
          <p:cNvSpPr>
            <a:spLocks noGrp="1"/>
          </p:cNvSpPr>
          <p:nvPr>
            <p:ph type="dt" sz="half" idx="10"/>
          </p:nvPr>
        </p:nvSpPr>
        <p:spPr/>
        <p:txBody>
          <a:bodyPr/>
          <a:lstStyle/>
          <a:p>
            <a:fld id="{632F13AD-A5FB-43FD-B97D-5C3F3F86078D}" type="datetimeFigureOut">
              <a:rPr lang="nb-NO" smtClean="0"/>
              <a:t>04.09.2023</a:t>
            </a:fld>
            <a:endParaRPr lang="nb-NO"/>
          </a:p>
        </p:txBody>
      </p:sp>
      <p:sp>
        <p:nvSpPr>
          <p:cNvPr id="5" name="Plassholder for bunntekst 4">
            <a:extLst>
              <a:ext uri="{FF2B5EF4-FFF2-40B4-BE49-F238E27FC236}">
                <a16:creationId xmlns:a16="http://schemas.microsoft.com/office/drawing/2014/main" id="{B508A491-D9EF-8216-8AC8-7C02F415CF98}"/>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4374F590-4B44-8997-CFEA-FC811AF4A14F}"/>
              </a:ext>
            </a:extLst>
          </p:cNvPr>
          <p:cNvSpPr>
            <a:spLocks noGrp="1"/>
          </p:cNvSpPr>
          <p:nvPr>
            <p:ph type="sldNum" sz="quarter" idx="12"/>
          </p:nvPr>
        </p:nvSpPr>
        <p:spPr/>
        <p:txBody>
          <a:bodyPr/>
          <a:lstStyle/>
          <a:p>
            <a:fld id="{6656270E-C51E-459D-ABC2-046B5FBF0A41}" type="slidenum">
              <a:rPr lang="nb-NO" smtClean="0"/>
              <a:t>‹#›</a:t>
            </a:fld>
            <a:endParaRPr lang="nb-NO"/>
          </a:p>
        </p:txBody>
      </p:sp>
    </p:spTree>
    <p:extLst>
      <p:ext uri="{BB962C8B-B14F-4D97-AF65-F5344CB8AC3E}">
        <p14:creationId xmlns:p14="http://schemas.microsoft.com/office/powerpoint/2010/main" val="33646756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20ACC725-3BCB-0999-EC13-884B84D5F5B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ADFE5640-CFDD-CCA3-6AB5-62842CFEEFC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4A63E89D-1C46-2B7E-4A0D-7F8888F2B8C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2F13AD-A5FB-43FD-B97D-5C3F3F86078D}" type="datetimeFigureOut">
              <a:rPr lang="nb-NO" smtClean="0"/>
              <a:t>04.09.2023</a:t>
            </a:fld>
            <a:endParaRPr lang="nb-NO"/>
          </a:p>
        </p:txBody>
      </p:sp>
      <p:sp>
        <p:nvSpPr>
          <p:cNvPr id="5" name="Plassholder for bunntekst 4">
            <a:extLst>
              <a:ext uri="{FF2B5EF4-FFF2-40B4-BE49-F238E27FC236}">
                <a16:creationId xmlns:a16="http://schemas.microsoft.com/office/drawing/2014/main" id="{6CF62C78-62A4-FE36-B67B-0D888101BD0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774B0CA2-398F-30CD-E442-8B1EA12D726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56270E-C51E-459D-ABC2-046B5FBF0A41}" type="slidenum">
              <a:rPr lang="nb-NO" smtClean="0"/>
              <a:t>‹#›</a:t>
            </a:fld>
            <a:endParaRPr lang="nb-NO"/>
          </a:p>
        </p:txBody>
      </p:sp>
    </p:spTree>
    <p:extLst>
      <p:ext uri="{BB962C8B-B14F-4D97-AF65-F5344CB8AC3E}">
        <p14:creationId xmlns:p14="http://schemas.microsoft.com/office/powerpoint/2010/main" val="17447351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emf"/><Relationship Id="rId4" Type="http://schemas.openxmlformats.org/officeDocument/2006/relationships/image" Target="../media/image3.emf"/></Relationships>
</file>

<file path=ppt/slides/_rels/slide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3.emf"/><Relationship Id="rId5" Type="http://schemas.openxmlformats.org/officeDocument/2006/relationships/image" Target="../media/image7.emf"/><Relationship Id="rId4" Type="http://schemas.openxmlformats.org/officeDocument/2006/relationships/image" Target="../media/image6.emf"/></Relationships>
</file>

<file path=ppt/slides/_rels/slide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emf"/></Relationships>
</file>

<file path=ppt/slides/_rels/slide5.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emf"/></Relationships>
</file>

<file path=ppt/slides/_rels/slide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3.emf"/><Relationship Id="rId4" Type="http://schemas.openxmlformats.org/officeDocument/2006/relationships/image" Target="../media/image12.emf"/></Relationships>
</file>

<file path=ppt/slides/_rels/slide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4.emf"/></Relationships>
</file>

<file path=ppt/slides/_rels/slide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comments" Target="../comments/comment1.xml"/><Relationship Id="rId5" Type="http://schemas.openxmlformats.org/officeDocument/2006/relationships/image" Target="../media/image16.emf"/><Relationship Id="rId4" Type="http://schemas.openxmlformats.org/officeDocument/2006/relationships/image" Target="../media/image15.emf"/></Relationships>
</file>

<file path=ppt/slides/_rels/slide1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7.emf"/></Relationships>
</file>

<file path=ppt/slides/_rels/slide1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9.emf"/><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1.emf"/><Relationship Id="rId4" Type="http://schemas.openxmlformats.org/officeDocument/2006/relationships/image" Target="../media/image20.emf"/></Relationships>
</file>

<file path=ppt/slides/_rels/slide1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3.emf"/><Relationship Id="rId4" Type="http://schemas.openxmlformats.org/officeDocument/2006/relationships/image" Target="../media/image22.emf"/></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pic>
        <p:nvPicPr>
          <p:cNvPr id="3" name="Bilde 2" descr="Et bilde som inneholder tekst, Font, design&#10;&#10;Automatisk generert beskrivelse">
            <a:extLst>
              <a:ext uri="{FF2B5EF4-FFF2-40B4-BE49-F238E27FC236}">
                <a16:creationId xmlns:a16="http://schemas.microsoft.com/office/drawing/2014/main" id="{7D00574E-E04F-3FCE-F16F-D7FA5C2B210C}"/>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488EC5E9-3F50-6F47-9810-29905D1EFF74}"/>
              </a:ext>
            </a:extLst>
          </p:cNvPr>
          <p:cNvPicPr>
            <a:picLocks noChangeAspect="1"/>
          </p:cNvPicPr>
          <p:nvPr/>
        </p:nvPicPr>
        <p:blipFill>
          <a:blip r:embed="rId3"/>
          <a:stretch>
            <a:fillRect/>
          </a:stretch>
        </p:blipFill>
        <p:spPr>
          <a:xfrm>
            <a:off x="8347153" y="3429000"/>
            <a:ext cx="3325194" cy="3075804"/>
          </a:xfrm>
          <a:prstGeom prst="rect">
            <a:avLst/>
          </a:prstGeom>
        </p:spPr>
      </p:pic>
      <p:pic>
        <p:nvPicPr>
          <p:cNvPr id="6" name="Bilde 5">
            <a:extLst>
              <a:ext uri="{FF2B5EF4-FFF2-40B4-BE49-F238E27FC236}">
                <a16:creationId xmlns:a16="http://schemas.microsoft.com/office/drawing/2014/main" id="{D43489A9-6F3D-BD43-9EC8-45098576C5D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90791" y="373553"/>
            <a:ext cx="2805653" cy="654353"/>
          </a:xfrm>
          <a:prstGeom prst="rect">
            <a:avLst/>
          </a:prstGeom>
        </p:spPr>
      </p:pic>
      <p:pic>
        <p:nvPicPr>
          <p:cNvPr id="9" name="Bilde 8">
            <a:extLst>
              <a:ext uri="{FF2B5EF4-FFF2-40B4-BE49-F238E27FC236}">
                <a16:creationId xmlns:a16="http://schemas.microsoft.com/office/drawing/2014/main" id="{DFAC124F-283E-364E-B4AB-3B5BD6A5CEAC}"/>
              </a:ext>
            </a:extLst>
          </p:cNvPr>
          <p:cNvPicPr>
            <a:picLocks noChangeAspect="1"/>
          </p:cNvPicPr>
          <p:nvPr/>
        </p:nvPicPr>
        <p:blipFill>
          <a:blip r:embed="rId5"/>
          <a:stretch>
            <a:fillRect/>
          </a:stretch>
        </p:blipFill>
        <p:spPr>
          <a:xfrm>
            <a:off x="808410" y="1027906"/>
            <a:ext cx="9460447" cy="2611647"/>
          </a:xfrm>
          <a:prstGeom prst="rect">
            <a:avLst/>
          </a:prstGeom>
        </p:spPr>
      </p:pic>
    </p:spTree>
    <p:extLst>
      <p:ext uri="{BB962C8B-B14F-4D97-AF65-F5344CB8AC3E}">
        <p14:creationId xmlns:p14="http://schemas.microsoft.com/office/powerpoint/2010/main" val="4872787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Bilde 13">
            <a:extLst>
              <a:ext uri="{FF2B5EF4-FFF2-40B4-BE49-F238E27FC236}">
                <a16:creationId xmlns:a16="http://schemas.microsoft.com/office/drawing/2014/main" id="{6FF0D7CB-920C-3543-A6F3-D458E575361B}"/>
              </a:ext>
            </a:extLst>
          </p:cNvPr>
          <p:cNvPicPr>
            <a:picLocks noChangeAspect="1"/>
          </p:cNvPicPr>
          <p:nvPr/>
        </p:nvPicPr>
        <p:blipFill>
          <a:blip r:embed="rId3"/>
          <a:stretch>
            <a:fillRect/>
          </a:stretch>
        </p:blipFill>
        <p:spPr>
          <a:xfrm>
            <a:off x="0" y="6368143"/>
            <a:ext cx="12192000" cy="489858"/>
          </a:xfrm>
          <a:prstGeom prst="rect">
            <a:avLst/>
          </a:prstGeom>
        </p:spPr>
      </p:pic>
      <p:pic>
        <p:nvPicPr>
          <p:cNvPr id="2" name="Bilde 1">
            <a:extLst>
              <a:ext uri="{FF2B5EF4-FFF2-40B4-BE49-F238E27FC236}">
                <a16:creationId xmlns:a16="http://schemas.microsoft.com/office/drawing/2014/main" id="{1F4C2882-E782-504C-9BF6-3D01E56F92A5}"/>
              </a:ext>
            </a:extLst>
          </p:cNvPr>
          <p:cNvPicPr>
            <a:picLocks noChangeAspect="1"/>
          </p:cNvPicPr>
          <p:nvPr/>
        </p:nvPicPr>
        <p:blipFill>
          <a:blip r:embed="rId4"/>
          <a:stretch>
            <a:fillRect/>
          </a:stretch>
        </p:blipFill>
        <p:spPr>
          <a:xfrm>
            <a:off x="487481" y="257341"/>
            <a:ext cx="9544794" cy="6410860"/>
          </a:xfrm>
          <a:prstGeom prst="rect">
            <a:avLst/>
          </a:prstGeom>
        </p:spPr>
      </p:pic>
      <p:pic>
        <p:nvPicPr>
          <p:cNvPr id="6" name="Bilde 5">
            <a:extLst>
              <a:ext uri="{FF2B5EF4-FFF2-40B4-BE49-F238E27FC236}">
                <a16:creationId xmlns:a16="http://schemas.microsoft.com/office/drawing/2014/main" id="{4CA0A978-CBAE-3449-A3BD-C9A1C4A8C8DC}"/>
              </a:ext>
            </a:extLst>
          </p:cNvPr>
          <p:cNvPicPr>
            <a:picLocks noChangeAspect="1"/>
          </p:cNvPicPr>
          <p:nvPr/>
        </p:nvPicPr>
        <p:blipFill>
          <a:blip r:embed="rId5"/>
          <a:stretch>
            <a:fillRect/>
          </a:stretch>
        </p:blipFill>
        <p:spPr>
          <a:xfrm>
            <a:off x="9889060" y="3017951"/>
            <a:ext cx="2022497" cy="3582708"/>
          </a:xfrm>
          <a:prstGeom prst="rect">
            <a:avLst/>
          </a:prstGeom>
        </p:spPr>
      </p:pic>
      <p:pic>
        <p:nvPicPr>
          <p:cNvPr id="7" name="Bilde 6">
            <a:extLst>
              <a:ext uri="{FF2B5EF4-FFF2-40B4-BE49-F238E27FC236}">
                <a16:creationId xmlns:a16="http://schemas.microsoft.com/office/drawing/2014/main" id="{6D9C18A7-5CB0-A543-BAC9-76F85975361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90791" y="373553"/>
            <a:ext cx="2805653" cy="654353"/>
          </a:xfrm>
          <a:prstGeom prst="rect">
            <a:avLst/>
          </a:prstGeom>
        </p:spPr>
      </p:pic>
    </p:spTree>
    <p:extLst>
      <p:ext uri="{BB962C8B-B14F-4D97-AF65-F5344CB8AC3E}">
        <p14:creationId xmlns:p14="http://schemas.microsoft.com/office/powerpoint/2010/main" val="21465500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FDBFA943-F52F-D048-85D2-1172BA26E1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0791" y="373553"/>
            <a:ext cx="2805653" cy="654353"/>
          </a:xfrm>
          <a:prstGeom prst="rect">
            <a:avLst/>
          </a:prstGeom>
        </p:spPr>
      </p:pic>
      <p:pic>
        <p:nvPicPr>
          <p:cNvPr id="6" name="Bilde 5">
            <a:extLst>
              <a:ext uri="{FF2B5EF4-FFF2-40B4-BE49-F238E27FC236}">
                <a16:creationId xmlns:a16="http://schemas.microsoft.com/office/drawing/2014/main" id="{9FFD108F-F939-1146-83F2-742077E2C94D}"/>
              </a:ext>
            </a:extLst>
          </p:cNvPr>
          <p:cNvPicPr>
            <a:picLocks noChangeAspect="1"/>
          </p:cNvPicPr>
          <p:nvPr/>
        </p:nvPicPr>
        <p:blipFill>
          <a:blip r:embed="rId4"/>
          <a:stretch>
            <a:fillRect/>
          </a:stretch>
        </p:blipFill>
        <p:spPr>
          <a:xfrm>
            <a:off x="0" y="1027906"/>
            <a:ext cx="12192000" cy="5980981"/>
          </a:xfrm>
          <a:prstGeom prst="rect">
            <a:avLst/>
          </a:prstGeom>
        </p:spPr>
      </p:pic>
    </p:spTree>
    <p:extLst>
      <p:ext uri="{BB962C8B-B14F-4D97-AF65-F5344CB8AC3E}">
        <p14:creationId xmlns:p14="http://schemas.microsoft.com/office/powerpoint/2010/main" val="18101074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5E0DC1D7-DACE-434C-885D-D480182D06DA}"/>
              </a:ext>
            </a:extLst>
          </p:cNvPr>
          <p:cNvPicPr>
            <a:picLocks noChangeAspect="1"/>
          </p:cNvPicPr>
          <p:nvPr/>
        </p:nvPicPr>
        <p:blipFill>
          <a:blip r:embed="rId3"/>
          <a:stretch>
            <a:fillRect/>
          </a:stretch>
        </p:blipFill>
        <p:spPr>
          <a:xfrm>
            <a:off x="-2118981" y="346165"/>
            <a:ext cx="14698310" cy="6988630"/>
          </a:xfrm>
          <a:prstGeom prst="rect">
            <a:avLst/>
          </a:prstGeom>
        </p:spPr>
      </p:pic>
      <p:pic>
        <p:nvPicPr>
          <p:cNvPr id="4" name="Bilde 3">
            <a:extLst>
              <a:ext uri="{FF2B5EF4-FFF2-40B4-BE49-F238E27FC236}">
                <a16:creationId xmlns:a16="http://schemas.microsoft.com/office/drawing/2014/main" id="{D91F26F1-BAAF-4342-9070-55C9CB3652B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90791" y="373553"/>
            <a:ext cx="2805653" cy="654353"/>
          </a:xfrm>
          <a:prstGeom prst="rect">
            <a:avLst/>
          </a:prstGeom>
        </p:spPr>
      </p:pic>
    </p:spTree>
    <p:extLst>
      <p:ext uri="{BB962C8B-B14F-4D97-AF65-F5344CB8AC3E}">
        <p14:creationId xmlns:p14="http://schemas.microsoft.com/office/powerpoint/2010/main" val="20163731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Sylinder 3">
            <a:extLst>
              <a:ext uri="{FF2B5EF4-FFF2-40B4-BE49-F238E27FC236}">
                <a16:creationId xmlns:a16="http://schemas.microsoft.com/office/drawing/2014/main" id="{6F333DFE-D144-4012-BB5C-0B8450CBA339}"/>
              </a:ext>
            </a:extLst>
          </p:cNvPr>
          <p:cNvSpPr txBox="1"/>
          <p:nvPr/>
        </p:nvSpPr>
        <p:spPr>
          <a:xfrm>
            <a:off x="1054100" y="5232400"/>
            <a:ext cx="184731" cy="369332"/>
          </a:xfrm>
          <a:prstGeom prst="rect">
            <a:avLst/>
          </a:prstGeom>
          <a:noFill/>
        </p:spPr>
        <p:txBody>
          <a:bodyPr wrap="none" lIns="91440" tIns="45720" rIns="91440" bIns="45720" rtlCol="0" anchor="t">
            <a:spAutoFit/>
          </a:bodyPr>
          <a:lstStyle/>
          <a:p>
            <a:endParaRPr lang="nb-NO">
              <a:cs typeface="Calibri"/>
            </a:endParaRPr>
          </a:p>
        </p:txBody>
      </p:sp>
      <p:pic>
        <p:nvPicPr>
          <p:cNvPr id="6" name="Bilde 5">
            <a:extLst>
              <a:ext uri="{FF2B5EF4-FFF2-40B4-BE49-F238E27FC236}">
                <a16:creationId xmlns:a16="http://schemas.microsoft.com/office/drawing/2014/main" id="{0C26EF09-E23A-1141-8C73-A96F17DEC7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0791" y="373553"/>
            <a:ext cx="2805653" cy="654353"/>
          </a:xfrm>
          <a:prstGeom prst="rect">
            <a:avLst/>
          </a:prstGeom>
        </p:spPr>
      </p:pic>
      <p:pic>
        <p:nvPicPr>
          <p:cNvPr id="2" name="Bilde 1">
            <a:extLst>
              <a:ext uri="{FF2B5EF4-FFF2-40B4-BE49-F238E27FC236}">
                <a16:creationId xmlns:a16="http://schemas.microsoft.com/office/drawing/2014/main" id="{FE58F3DB-3B38-BA40-9F40-591E5ADF1B15}"/>
              </a:ext>
            </a:extLst>
          </p:cNvPr>
          <p:cNvPicPr>
            <a:picLocks noChangeAspect="1"/>
          </p:cNvPicPr>
          <p:nvPr/>
        </p:nvPicPr>
        <p:blipFill>
          <a:blip r:embed="rId4"/>
          <a:stretch>
            <a:fillRect/>
          </a:stretch>
        </p:blipFill>
        <p:spPr>
          <a:xfrm>
            <a:off x="482601" y="813317"/>
            <a:ext cx="5990389" cy="454189"/>
          </a:xfrm>
          <a:prstGeom prst="rect">
            <a:avLst/>
          </a:prstGeom>
        </p:spPr>
      </p:pic>
      <p:pic>
        <p:nvPicPr>
          <p:cNvPr id="5" name="Bilde 4">
            <a:extLst>
              <a:ext uri="{FF2B5EF4-FFF2-40B4-BE49-F238E27FC236}">
                <a16:creationId xmlns:a16="http://schemas.microsoft.com/office/drawing/2014/main" id="{6FE2D13F-4730-A54B-966A-188E4F72C711}"/>
              </a:ext>
            </a:extLst>
          </p:cNvPr>
          <p:cNvPicPr>
            <a:picLocks noChangeAspect="1"/>
          </p:cNvPicPr>
          <p:nvPr/>
        </p:nvPicPr>
        <p:blipFill>
          <a:blip r:embed="rId5"/>
          <a:stretch>
            <a:fillRect/>
          </a:stretch>
        </p:blipFill>
        <p:spPr>
          <a:xfrm rot="21239781">
            <a:off x="3456426" y="1519046"/>
            <a:ext cx="6775625" cy="4870609"/>
          </a:xfrm>
          <a:prstGeom prst="rect">
            <a:avLst/>
          </a:prstGeom>
        </p:spPr>
      </p:pic>
    </p:spTree>
    <p:extLst>
      <p:ext uri="{BB962C8B-B14F-4D97-AF65-F5344CB8AC3E}">
        <p14:creationId xmlns:p14="http://schemas.microsoft.com/office/powerpoint/2010/main" val="15102557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F20B0400-DFF4-F94F-AE52-C3C518A027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0791" y="373553"/>
            <a:ext cx="2805653" cy="654353"/>
          </a:xfrm>
          <a:prstGeom prst="rect">
            <a:avLst/>
          </a:prstGeom>
        </p:spPr>
      </p:pic>
      <p:pic>
        <p:nvPicPr>
          <p:cNvPr id="4" name="Bilde 3">
            <a:extLst>
              <a:ext uri="{FF2B5EF4-FFF2-40B4-BE49-F238E27FC236}">
                <a16:creationId xmlns:a16="http://schemas.microsoft.com/office/drawing/2014/main" id="{DEB8D54D-527D-B442-8949-1D23DC978ABC}"/>
              </a:ext>
            </a:extLst>
          </p:cNvPr>
          <p:cNvPicPr>
            <a:picLocks noChangeAspect="1"/>
          </p:cNvPicPr>
          <p:nvPr/>
        </p:nvPicPr>
        <p:blipFill>
          <a:blip r:embed="rId4"/>
          <a:stretch>
            <a:fillRect/>
          </a:stretch>
        </p:blipFill>
        <p:spPr>
          <a:xfrm>
            <a:off x="2191344" y="1703914"/>
            <a:ext cx="7809311" cy="4585146"/>
          </a:xfrm>
          <a:prstGeom prst="rect">
            <a:avLst/>
          </a:prstGeom>
        </p:spPr>
      </p:pic>
      <p:pic>
        <p:nvPicPr>
          <p:cNvPr id="2" name="Bilde 1">
            <a:extLst>
              <a:ext uri="{FF2B5EF4-FFF2-40B4-BE49-F238E27FC236}">
                <a16:creationId xmlns:a16="http://schemas.microsoft.com/office/drawing/2014/main" id="{C705FADA-BF49-2042-A7C5-3292294536CA}"/>
              </a:ext>
            </a:extLst>
          </p:cNvPr>
          <p:cNvPicPr>
            <a:picLocks noChangeAspect="1"/>
          </p:cNvPicPr>
          <p:nvPr/>
        </p:nvPicPr>
        <p:blipFill>
          <a:blip r:embed="rId5"/>
          <a:stretch>
            <a:fillRect/>
          </a:stretch>
        </p:blipFill>
        <p:spPr>
          <a:xfrm>
            <a:off x="680466" y="917457"/>
            <a:ext cx="7047163" cy="455848"/>
          </a:xfrm>
          <a:prstGeom prst="rect">
            <a:avLst/>
          </a:prstGeom>
        </p:spPr>
      </p:pic>
    </p:spTree>
    <p:extLst>
      <p:ext uri="{BB962C8B-B14F-4D97-AF65-F5344CB8AC3E}">
        <p14:creationId xmlns:p14="http://schemas.microsoft.com/office/powerpoint/2010/main" val="31413383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0E365893-B290-384F-B0AA-C0145D1B5E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0791" y="373553"/>
            <a:ext cx="2805653" cy="654353"/>
          </a:xfrm>
          <a:prstGeom prst="rect">
            <a:avLst/>
          </a:prstGeom>
        </p:spPr>
      </p:pic>
      <p:pic>
        <p:nvPicPr>
          <p:cNvPr id="8" name="Bilde 7">
            <a:extLst>
              <a:ext uri="{FF2B5EF4-FFF2-40B4-BE49-F238E27FC236}">
                <a16:creationId xmlns:a16="http://schemas.microsoft.com/office/drawing/2014/main" id="{44E1BAEC-86AE-1F46-A961-6EE9D1BAB1CF}"/>
              </a:ext>
            </a:extLst>
          </p:cNvPr>
          <p:cNvPicPr>
            <a:picLocks noChangeAspect="1"/>
          </p:cNvPicPr>
          <p:nvPr/>
        </p:nvPicPr>
        <p:blipFill>
          <a:blip r:embed="rId4"/>
          <a:stretch>
            <a:fillRect/>
          </a:stretch>
        </p:blipFill>
        <p:spPr>
          <a:xfrm>
            <a:off x="470946" y="1267013"/>
            <a:ext cx="11076619" cy="5060680"/>
          </a:xfrm>
          <a:prstGeom prst="rect">
            <a:avLst/>
          </a:prstGeom>
        </p:spPr>
      </p:pic>
    </p:spTree>
    <p:extLst>
      <p:ext uri="{BB962C8B-B14F-4D97-AF65-F5344CB8AC3E}">
        <p14:creationId xmlns:p14="http://schemas.microsoft.com/office/powerpoint/2010/main" val="5926162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4BCCE883-A17E-854E-8F4E-6C759AE9E2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0791" y="373553"/>
            <a:ext cx="2805653" cy="654353"/>
          </a:xfrm>
          <a:prstGeom prst="rect">
            <a:avLst/>
          </a:prstGeom>
        </p:spPr>
      </p:pic>
      <p:pic>
        <p:nvPicPr>
          <p:cNvPr id="7" name="Bilde 6">
            <a:extLst>
              <a:ext uri="{FF2B5EF4-FFF2-40B4-BE49-F238E27FC236}">
                <a16:creationId xmlns:a16="http://schemas.microsoft.com/office/drawing/2014/main" id="{C6765B01-3660-EF48-B595-482210CD722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3088" y="1169800"/>
            <a:ext cx="10665823" cy="5516805"/>
          </a:xfrm>
          <a:prstGeom prst="rect">
            <a:avLst/>
          </a:prstGeom>
        </p:spPr>
      </p:pic>
      <p:pic>
        <p:nvPicPr>
          <p:cNvPr id="2" name="Bilde 1">
            <a:extLst>
              <a:ext uri="{FF2B5EF4-FFF2-40B4-BE49-F238E27FC236}">
                <a16:creationId xmlns:a16="http://schemas.microsoft.com/office/drawing/2014/main" id="{E7C32130-DA27-3B4D-99CE-50E378567FB2}"/>
              </a:ext>
            </a:extLst>
          </p:cNvPr>
          <p:cNvPicPr>
            <a:picLocks noChangeAspect="1"/>
          </p:cNvPicPr>
          <p:nvPr/>
        </p:nvPicPr>
        <p:blipFill>
          <a:blip r:embed="rId5"/>
          <a:stretch>
            <a:fillRect/>
          </a:stretch>
        </p:blipFill>
        <p:spPr>
          <a:xfrm>
            <a:off x="1148628" y="574912"/>
            <a:ext cx="5621087" cy="594888"/>
          </a:xfrm>
          <a:prstGeom prst="rect">
            <a:avLst/>
          </a:prstGeom>
        </p:spPr>
      </p:pic>
    </p:spTree>
    <p:extLst>
      <p:ext uri="{BB962C8B-B14F-4D97-AF65-F5344CB8AC3E}">
        <p14:creationId xmlns:p14="http://schemas.microsoft.com/office/powerpoint/2010/main" val="20489793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293967B2-0550-8D48-81D2-0355A8F191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0791" y="373553"/>
            <a:ext cx="2805653" cy="654353"/>
          </a:xfrm>
          <a:prstGeom prst="rect">
            <a:avLst/>
          </a:prstGeom>
        </p:spPr>
      </p:pic>
      <p:pic>
        <p:nvPicPr>
          <p:cNvPr id="2" name="Bilde 1">
            <a:extLst>
              <a:ext uri="{FF2B5EF4-FFF2-40B4-BE49-F238E27FC236}">
                <a16:creationId xmlns:a16="http://schemas.microsoft.com/office/drawing/2014/main" id="{11977E94-8105-8D4A-AB59-531B753B6EC2}"/>
              </a:ext>
            </a:extLst>
          </p:cNvPr>
          <p:cNvPicPr>
            <a:picLocks noChangeAspect="1"/>
          </p:cNvPicPr>
          <p:nvPr/>
        </p:nvPicPr>
        <p:blipFill>
          <a:blip r:embed="rId4"/>
          <a:stretch>
            <a:fillRect/>
          </a:stretch>
        </p:blipFill>
        <p:spPr>
          <a:xfrm>
            <a:off x="1801183" y="953275"/>
            <a:ext cx="8589634" cy="5531172"/>
          </a:xfrm>
          <a:prstGeom prst="rect">
            <a:avLst/>
          </a:prstGeom>
        </p:spPr>
      </p:pic>
    </p:spTree>
    <p:extLst>
      <p:ext uri="{BB962C8B-B14F-4D97-AF65-F5344CB8AC3E}">
        <p14:creationId xmlns:p14="http://schemas.microsoft.com/office/powerpoint/2010/main" val="12323651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1D930B41-D5CA-954A-847F-8145AC3F26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0791" y="373553"/>
            <a:ext cx="2805653" cy="654353"/>
          </a:xfrm>
          <a:prstGeom prst="rect">
            <a:avLst/>
          </a:prstGeom>
        </p:spPr>
      </p:pic>
      <p:pic>
        <p:nvPicPr>
          <p:cNvPr id="10" name="Bilde 9">
            <a:extLst>
              <a:ext uri="{FF2B5EF4-FFF2-40B4-BE49-F238E27FC236}">
                <a16:creationId xmlns:a16="http://schemas.microsoft.com/office/drawing/2014/main" id="{9555C786-F32D-F74E-95DF-FEE9FECBE488}"/>
              </a:ext>
            </a:extLst>
          </p:cNvPr>
          <p:cNvPicPr>
            <a:picLocks noChangeAspect="1"/>
          </p:cNvPicPr>
          <p:nvPr/>
        </p:nvPicPr>
        <p:blipFill>
          <a:blip r:embed="rId4"/>
          <a:stretch>
            <a:fillRect/>
          </a:stretch>
        </p:blipFill>
        <p:spPr>
          <a:xfrm>
            <a:off x="3233513" y="531740"/>
            <a:ext cx="5724974" cy="4856687"/>
          </a:xfrm>
          <a:prstGeom prst="rect">
            <a:avLst/>
          </a:prstGeom>
        </p:spPr>
      </p:pic>
      <p:pic>
        <p:nvPicPr>
          <p:cNvPr id="2" name="Bilde 1">
            <a:extLst>
              <a:ext uri="{FF2B5EF4-FFF2-40B4-BE49-F238E27FC236}">
                <a16:creationId xmlns:a16="http://schemas.microsoft.com/office/drawing/2014/main" id="{BCE3992F-0675-5E49-BCCC-45B3891EFAC6}"/>
              </a:ext>
            </a:extLst>
          </p:cNvPr>
          <p:cNvPicPr>
            <a:picLocks noChangeAspect="1"/>
          </p:cNvPicPr>
          <p:nvPr/>
        </p:nvPicPr>
        <p:blipFill>
          <a:blip r:embed="rId5"/>
          <a:stretch>
            <a:fillRect/>
          </a:stretch>
        </p:blipFill>
        <p:spPr>
          <a:xfrm>
            <a:off x="3333750" y="5729360"/>
            <a:ext cx="5524500" cy="596900"/>
          </a:xfrm>
          <a:prstGeom prst="rect">
            <a:avLst/>
          </a:prstGeom>
        </p:spPr>
      </p:pic>
    </p:spTree>
    <p:extLst>
      <p:ext uri="{BB962C8B-B14F-4D97-AF65-F5344CB8AC3E}">
        <p14:creationId xmlns:p14="http://schemas.microsoft.com/office/powerpoint/2010/main" val="526451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C11B2482-B3A4-534B-8B50-4AE6D69412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0791" y="373553"/>
            <a:ext cx="2805653" cy="654353"/>
          </a:xfrm>
          <a:prstGeom prst="rect">
            <a:avLst/>
          </a:prstGeom>
        </p:spPr>
      </p:pic>
      <p:pic>
        <p:nvPicPr>
          <p:cNvPr id="14" name="Bilde 13">
            <a:extLst>
              <a:ext uri="{FF2B5EF4-FFF2-40B4-BE49-F238E27FC236}">
                <a16:creationId xmlns:a16="http://schemas.microsoft.com/office/drawing/2014/main" id="{3B0B2D6C-3FE5-D141-A71D-7FD93207053B}"/>
              </a:ext>
            </a:extLst>
          </p:cNvPr>
          <p:cNvPicPr>
            <a:picLocks noChangeAspect="1"/>
          </p:cNvPicPr>
          <p:nvPr/>
        </p:nvPicPr>
        <p:blipFill>
          <a:blip r:embed="rId4"/>
          <a:stretch>
            <a:fillRect/>
          </a:stretch>
        </p:blipFill>
        <p:spPr>
          <a:xfrm>
            <a:off x="2566857" y="1757369"/>
            <a:ext cx="9104806" cy="5250854"/>
          </a:xfrm>
          <a:prstGeom prst="rect">
            <a:avLst/>
          </a:prstGeom>
        </p:spPr>
      </p:pic>
      <p:pic>
        <p:nvPicPr>
          <p:cNvPr id="2" name="Bilde 1">
            <a:extLst>
              <a:ext uri="{FF2B5EF4-FFF2-40B4-BE49-F238E27FC236}">
                <a16:creationId xmlns:a16="http://schemas.microsoft.com/office/drawing/2014/main" id="{ADBD35D9-78F4-E648-98E7-AD6F89F460E4}"/>
              </a:ext>
            </a:extLst>
          </p:cNvPr>
          <p:cNvPicPr>
            <a:picLocks noChangeAspect="1"/>
          </p:cNvPicPr>
          <p:nvPr/>
        </p:nvPicPr>
        <p:blipFill>
          <a:blip r:embed="rId5"/>
          <a:stretch>
            <a:fillRect/>
          </a:stretch>
        </p:blipFill>
        <p:spPr>
          <a:xfrm>
            <a:off x="808120" y="818906"/>
            <a:ext cx="6597316" cy="1246160"/>
          </a:xfrm>
          <a:prstGeom prst="rect">
            <a:avLst/>
          </a:prstGeom>
        </p:spPr>
      </p:pic>
    </p:spTree>
    <p:extLst>
      <p:ext uri="{BB962C8B-B14F-4D97-AF65-F5344CB8AC3E}">
        <p14:creationId xmlns:p14="http://schemas.microsoft.com/office/powerpoint/2010/main" val="25861290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97BEB1DF-5546-8041-BE43-A346346DE3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0791" y="373553"/>
            <a:ext cx="2805653" cy="654353"/>
          </a:xfrm>
          <a:prstGeom prst="rect">
            <a:avLst/>
          </a:prstGeom>
        </p:spPr>
      </p:pic>
      <p:pic>
        <p:nvPicPr>
          <p:cNvPr id="11" name="Bilde 10">
            <a:extLst>
              <a:ext uri="{FF2B5EF4-FFF2-40B4-BE49-F238E27FC236}">
                <a16:creationId xmlns:a16="http://schemas.microsoft.com/office/drawing/2014/main" id="{30D52F84-5197-A540-A60A-4EED19FC8D73}"/>
              </a:ext>
            </a:extLst>
          </p:cNvPr>
          <p:cNvPicPr>
            <a:picLocks noChangeAspect="1"/>
          </p:cNvPicPr>
          <p:nvPr/>
        </p:nvPicPr>
        <p:blipFill>
          <a:blip r:embed="rId4"/>
          <a:stretch>
            <a:fillRect/>
          </a:stretch>
        </p:blipFill>
        <p:spPr>
          <a:xfrm>
            <a:off x="593271" y="2792137"/>
            <a:ext cx="11005457" cy="3576241"/>
          </a:xfrm>
          <a:prstGeom prst="rect">
            <a:avLst/>
          </a:prstGeom>
        </p:spPr>
      </p:pic>
      <p:pic>
        <p:nvPicPr>
          <p:cNvPr id="2" name="Bilde 1">
            <a:extLst>
              <a:ext uri="{FF2B5EF4-FFF2-40B4-BE49-F238E27FC236}">
                <a16:creationId xmlns:a16="http://schemas.microsoft.com/office/drawing/2014/main" id="{F827080C-28C7-A646-B328-CAD0657766B5}"/>
              </a:ext>
            </a:extLst>
          </p:cNvPr>
          <p:cNvPicPr>
            <a:picLocks noChangeAspect="1"/>
          </p:cNvPicPr>
          <p:nvPr/>
        </p:nvPicPr>
        <p:blipFill>
          <a:blip r:embed="rId5"/>
          <a:stretch>
            <a:fillRect/>
          </a:stretch>
        </p:blipFill>
        <p:spPr>
          <a:xfrm>
            <a:off x="759661" y="700729"/>
            <a:ext cx="6862344" cy="836871"/>
          </a:xfrm>
          <a:prstGeom prst="rect">
            <a:avLst/>
          </a:prstGeom>
        </p:spPr>
      </p:pic>
      <p:sp>
        <p:nvSpPr>
          <p:cNvPr id="6" name="Plassholder for innhold 5">
            <a:extLst>
              <a:ext uri="{FF2B5EF4-FFF2-40B4-BE49-F238E27FC236}">
                <a16:creationId xmlns:a16="http://schemas.microsoft.com/office/drawing/2014/main" id="{A2E4D3C2-ED3F-4321-8F00-DAC081B051D0}"/>
              </a:ext>
            </a:extLst>
          </p:cNvPr>
          <p:cNvSpPr>
            <a:spLocks noGrp="1"/>
          </p:cNvSpPr>
          <p:nvPr>
            <p:ph idx="1"/>
          </p:nvPr>
        </p:nvSpPr>
        <p:spPr/>
        <p:txBody>
          <a:bodyPr/>
          <a:lstStyle/>
          <a:p>
            <a:endParaRPr lang="nb-NO"/>
          </a:p>
        </p:txBody>
      </p:sp>
    </p:spTree>
    <p:extLst>
      <p:ext uri="{BB962C8B-B14F-4D97-AF65-F5344CB8AC3E}">
        <p14:creationId xmlns:p14="http://schemas.microsoft.com/office/powerpoint/2010/main" val="32974047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pic>
        <p:nvPicPr>
          <p:cNvPr id="154" name="Google Shape;154;p10"/>
          <p:cNvPicPr preferRelativeResize="0"/>
          <p:nvPr/>
        </p:nvPicPr>
        <p:blipFill rotWithShape="1">
          <a:blip r:embed="rId3">
            <a:alphaModFix/>
          </a:blip>
          <a:srcRect b="19"/>
          <a:stretch/>
        </p:blipFill>
        <p:spPr>
          <a:xfrm>
            <a:off x="0" y="0"/>
            <a:ext cx="12192000" cy="6856801"/>
          </a:xfrm>
          <a:prstGeom prst="rect">
            <a:avLst/>
          </a:prstGeom>
          <a:noFill/>
          <a:ln>
            <a:noFill/>
          </a:ln>
        </p:spPr>
      </p:pic>
      <p:pic>
        <p:nvPicPr>
          <p:cNvPr id="155" name="Google Shape;155;p10" descr="Et bilde som inneholder tekst&#10;&#10;Automatisk generert beskrivelse"/>
          <p:cNvPicPr preferRelativeResize="0"/>
          <p:nvPr/>
        </p:nvPicPr>
        <p:blipFill rotWithShape="1">
          <a:blip r:embed="rId4">
            <a:alphaModFix/>
          </a:blip>
          <a:srcRect/>
          <a:stretch/>
        </p:blipFill>
        <p:spPr>
          <a:xfrm>
            <a:off x="2298897" y="1901494"/>
            <a:ext cx="7265400" cy="3424010"/>
          </a:xfrm>
          <a:prstGeom prst="rect">
            <a:avLst/>
          </a:prstGeom>
          <a:noFill/>
          <a:ln>
            <a:noFill/>
          </a:ln>
        </p:spPr>
      </p:pic>
      <p:pic>
        <p:nvPicPr>
          <p:cNvPr id="156" name="Google Shape;156;p10" descr="Et bilde som inneholder skøyter, person, grønn, ridning&#10;&#10;Automatisk generert beskrivelse"/>
          <p:cNvPicPr preferRelativeResize="0"/>
          <p:nvPr/>
        </p:nvPicPr>
        <p:blipFill rotWithShape="1">
          <a:blip r:embed="rId5">
            <a:alphaModFix/>
          </a:blip>
          <a:srcRect/>
          <a:stretch/>
        </p:blipFill>
        <p:spPr>
          <a:xfrm>
            <a:off x="-423872" y="1878161"/>
            <a:ext cx="4100092" cy="5158745"/>
          </a:xfrm>
          <a:prstGeom prst="rect">
            <a:avLst/>
          </a:prstGeom>
          <a:noFill/>
          <a:ln>
            <a:noFill/>
          </a:ln>
        </p:spPr>
      </p:pic>
      <p:pic>
        <p:nvPicPr>
          <p:cNvPr id="157" name="Google Shape;157;p10" descr="Et bilde som inneholder mørk&#10;&#10;Automatisk generert beskrivelse"/>
          <p:cNvPicPr preferRelativeResize="0"/>
          <p:nvPr/>
        </p:nvPicPr>
        <p:blipFill rotWithShape="1">
          <a:blip r:embed="rId6">
            <a:alphaModFix/>
          </a:blip>
          <a:srcRect/>
          <a:stretch/>
        </p:blipFill>
        <p:spPr>
          <a:xfrm>
            <a:off x="8184747" y="1749769"/>
            <a:ext cx="4100093" cy="5108234"/>
          </a:xfrm>
          <a:prstGeom prst="rect">
            <a:avLst/>
          </a:prstGeom>
          <a:noFill/>
          <a:ln>
            <a:noFill/>
          </a:ln>
        </p:spPr>
      </p:pic>
      <p:pic>
        <p:nvPicPr>
          <p:cNvPr id="158" name="Google Shape;158;p10"/>
          <p:cNvPicPr preferRelativeResize="0"/>
          <p:nvPr/>
        </p:nvPicPr>
        <p:blipFill rotWithShape="1">
          <a:blip r:embed="rId7">
            <a:alphaModFix/>
          </a:blip>
          <a:srcRect/>
          <a:stretch/>
        </p:blipFill>
        <p:spPr>
          <a:xfrm>
            <a:off x="3498712" y="3682076"/>
            <a:ext cx="4952809" cy="1155655"/>
          </a:xfrm>
          <a:prstGeom prst="rect">
            <a:avLst/>
          </a:prstGeom>
          <a:noFill/>
          <a:ln>
            <a:noFill/>
          </a:ln>
        </p:spPr>
      </p:pic>
      <p:sp>
        <p:nvSpPr>
          <p:cNvPr id="159" name="Google Shape;159;p10"/>
          <p:cNvSpPr txBox="1"/>
          <p:nvPr/>
        </p:nvSpPr>
        <p:spPr>
          <a:xfrm>
            <a:off x="850859" y="452702"/>
            <a:ext cx="10600707" cy="15696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no-NO" sz="9600" b="0" i="0" u="none" strike="noStrike" cap="none" dirty="0" err="1">
                <a:solidFill>
                  <a:srgbClr val="FFFFFF"/>
                </a:solidFill>
                <a:latin typeface="Arial"/>
                <a:ea typeface="Arial"/>
                <a:cs typeface="Arial"/>
                <a:sym typeface="Arial"/>
              </a:rPr>
              <a:t>Gå</a:t>
            </a:r>
            <a:r>
              <a:rPr lang="no-NO" sz="9600" b="0" i="0" u="none" strike="noStrike" cap="none" dirty="0">
                <a:solidFill>
                  <a:srgbClr val="FFFFFF"/>
                </a:solidFill>
                <a:latin typeface="Arial"/>
                <a:ea typeface="Arial"/>
                <a:cs typeface="Arial"/>
                <a:sym typeface="Arial"/>
              </a:rPr>
              <a:t> for </a:t>
            </a:r>
            <a:r>
              <a:rPr lang="no-NO" sz="9600">
                <a:solidFill>
                  <a:srgbClr val="FFFFFF"/>
                </a:solidFill>
              </a:rPr>
              <a:t>fremtiden</a:t>
            </a:r>
            <a:r>
              <a:rPr lang="no-NO" sz="9600" b="0" i="0" u="none" strike="noStrike" cap="none">
                <a:solidFill>
                  <a:srgbClr val="FFFFFF"/>
                </a:solidFill>
                <a:latin typeface="Arial"/>
                <a:ea typeface="Arial"/>
                <a:cs typeface="Arial"/>
                <a:sym typeface="Arial"/>
              </a:rPr>
              <a:t>!</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descr="Et bilde som inneholder tekst, skjermbilde, Font&#10;&#10;Automatisk generert beskrivelse">
            <a:extLst>
              <a:ext uri="{FF2B5EF4-FFF2-40B4-BE49-F238E27FC236}">
                <a16:creationId xmlns:a16="http://schemas.microsoft.com/office/drawing/2014/main" id="{D1483108-D2D8-A08C-8990-C960C67ED6EE}"/>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021065920"/>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597D648528C48D449196CFE8E57665AD" ma:contentTypeVersion="18" ma:contentTypeDescription="Opprett et nytt dokument." ma:contentTypeScope="" ma:versionID="076c84f494a5859fb3e1a065cf0a8a52">
  <xsd:schema xmlns:xsd="http://www.w3.org/2001/XMLSchema" xmlns:xs="http://www.w3.org/2001/XMLSchema" xmlns:p="http://schemas.microsoft.com/office/2006/metadata/properties" xmlns:ns2="73d6641d-2b63-4004-8716-de74c3eb5f2a" xmlns:ns3="bbb6fafe-5c01-4b04-a768-fba4e41af091" targetNamespace="http://schemas.microsoft.com/office/2006/metadata/properties" ma:root="true" ma:fieldsID="256f24704546c0a2ea8802090d61d875" ns2:_="" ns3:_="">
    <xsd:import namespace="73d6641d-2b63-4004-8716-de74c3eb5f2a"/>
    <xsd:import namespace="bbb6fafe-5c01-4b04-a768-fba4e41af091"/>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Location" minOccurs="0"/>
                <xsd:element ref="ns2:MediaServiceOCR" minOccurs="0"/>
                <xsd:element ref="ns2:MediaServiceAutoKeyPoints" minOccurs="0"/>
                <xsd:element ref="ns2:MediaServiceKeyPoints" minOccurs="0"/>
                <xsd:element ref="ns3:SharedWithUsers" minOccurs="0"/>
                <xsd:element ref="ns3:SharedWithDetails" minOccurs="0"/>
                <xsd:element ref="ns2:MediaLengthInSeconds" minOccurs="0"/>
                <xsd:element ref="ns2:Stjerne"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3d6641d-2b63-4004-8716-de74c3eb5f2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Stjerne" ma:index="21" nillable="true" ma:displayName="Stjerne" ma:internalName="Stjerne">
      <xsd:simpleType>
        <xsd:restriction base="dms:Number"/>
      </xsd:simpleType>
    </xsd:element>
    <xsd:element name="lcf76f155ced4ddcb4097134ff3c332f" ma:index="23" nillable="true" ma:taxonomy="true" ma:internalName="lcf76f155ced4ddcb4097134ff3c332f" ma:taxonomyFieldName="MediaServiceImageTags" ma:displayName="Bildemerkelapper" ma:readOnly="false" ma:fieldId="{5cf76f15-5ced-4ddc-b409-7134ff3c332f}" ma:taxonomyMulti="true" ma:sspId="96ae1266-2d3b-4455-a7a5-b8d53356f77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bb6fafe-5c01-4b04-a768-fba4e41af091" elementFormDefault="qualified">
    <xsd:import namespace="http://schemas.microsoft.com/office/2006/documentManagement/types"/>
    <xsd:import namespace="http://schemas.microsoft.com/office/infopath/2007/PartnerControls"/>
    <xsd:element name="SharedWithUsers" ma:index="18"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Delingsdetaljer" ma:internalName="SharedWithDetails" ma:readOnly="true">
      <xsd:simpleType>
        <xsd:restriction base="dms:Note">
          <xsd:maxLength value="255"/>
        </xsd:restriction>
      </xsd:simpleType>
    </xsd:element>
    <xsd:element name="TaxCatchAll" ma:index="24" nillable="true" ma:displayName="Taxonomy Catch All Column" ma:hidden="true" ma:list="{254e3be7-474f-47c5-b267-8481e7b12f69}" ma:internalName="TaxCatchAll" ma:showField="CatchAllData" ma:web="bbb6fafe-5c01-4b04-a768-fba4e41af0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891D757-CB55-4824-B492-0A59DE39C0A9}"/>
</file>

<file path=customXml/itemProps2.xml><?xml version="1.0" encoding="utf-8"?>
<ds:datastoreItem xmlns:ds="http://schemas.openxmlformats.org/officeDocument/2006/customXml" ds:itemID="{47D30386-2AFB-4BF2-903C-022B084F786C}"/>
</file>

<file path=docProps/app.xml><?xml version="1.0" encoding="utf-8"?>
<Properties xmlns="http://schemas.openxmlformats.org/officeDocument/2006/extended-properties" xmlns:vt="http://schemas.openxmlformats.org/officeDocument/2006/docPropsVTypes">
  <TotalTime>15</TotalTime>
  <Words>880</Words>
  <Application>Microsoft Office PowerPoint</Application>
  <PresentationFormat>Widescreen</PresentationFormat>
  <Paragraphs>37</Paragraphs>
  <Slides>15</Slides>
  <Notes>14</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15</vt:i4>
      </vt:variant>
    </vt:vector>
  </HeadingPairs>
  <TitlesOfParts>
    <vt:vector size="19" baseType="lpstr">
      <vt:lpstr>Arial</vt:lpstr>
      <vt:lpstr>Calibri</vt:lpstr>
      <vt:lpstr>Calibri Light</vt:lpstr>
      <vt:lpstr>Office-tema</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Annam Chaudhry</dc:creator>
  <cp:lastModifiedBy>Annam Chaudhry</cp:lastModifiedBy>
  <cp:revision>1</cp:revision>
  <dcterms:created xsi:type="dcterms:W3CDTF">2023-09-03T22:07:16Z</dcterms:created>
  <dcterms:modified xsi:type="dcterms:W3CDTF">2023-09-03T22:22:31Z</dcterms:modified>
</cp:coreProperties>
</file>